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70" r:id="rId13"/>
    <p:sldId id="262" r:id="rId14"/>
    <p:sldId id="271" r:id="rId15"/>
    <p:sldId id="268" r:id="rId16"/>
    <p:sldId id="272" r:id="rId17"/>
    <p:sldId id="269" r:id="rId18"/>
    <p:sldId id="274" r:id="rId19"/>
    <p:sldId id="275" r:id="rId20"/>
    <p:sldId id="276"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633F1-DE63-4E0A-B683-D12773F5CF37}" v="23" dt="2025-10-28T15:30:03.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0" d="100"/>
          <a:sy n="120" d="100"/>
        </p:scale>
        <p:origin x="23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Eisler" userId="7ce0dc07-efac-4de2-a09f-1e216b9d620a" providerId="ADAL" clId="{38897946-9508-4820-B89E-A8B14832274F}"/>
    <pc:docChg chg="undo custSel addSld modSld">
      <pc:chgData name="John Eisler" userId="7ce0dc07-efac-4de2-a09f-1e216b9d620a" providerId="ADAL" clId="{38897946-9508-4820-B89E-A8B14832274F}" dt="2025-10-28T15:30:34.529" v="1761" actId="113"/>
      <pc:docMkLst>
        <pc:docMk/>
      </pc:docMkLst>
      <pc:sldChg chg="modSp mod">
        <pc:chgData name="John Eisler" userId="7ce0dc07-efac-4de2-a09f-1e216b9d620a" providerId="ADAL" clId="{38897946-9508-4820-B89E-A8B14832274F}" dt="2025-10-27T18:02:51.613" v="2" actId="20577"/>
        <pc:sldMkLst>
          <pc:docMk/>
          <pc:sldMk cId="505257999" sldId="258"/>
        </pc:sldMkLst>
        <pc:spChg chg="mod">
          <ac:chgData name="John Eisler" userId="7ce0dc07-efac-4de2-a09f-1e216b9d620a" providerId="ADAL" clId="{38897946-9508-4820-B89E-A8B14832274F}" dt="2025-10-27T18:02:51.613" v="2" actId="20577"/>
          <ac:spMkLst>
            <pc:docMk/>
            <pc:sldMk cId="505257999" sldId="258"/>
            <ac:spMk id="3" creationId="{9C610344-84E4-2B57-6808-A416F6452C10}"/>
          </ac:spMkLst>
        </pc:spChg>
      </pc:sldChg>
      <pc:sldChg chg="modSp new mod">
        <pc:chgData name="John Eisler" userId="7ce0dc07-efac-4de2-a09f-1e216b9d620a" providerId="ADAL" clId="{38897946-9508-4820-B89E-A8B14832274F}" dt="2025-10-27T18:03:51.328" v="49" actId="20577"/>
        <pc:sldMkLst>
          <pc:docMk/>
          <pc:sldMk cId="1009082782" sldId="259"/>
        </pc:sldMkLst>
        <pc:spChg chg="mod">
          <ac:chgData name="John Eisler" userId="7ce0dc07-efac-4de2-a09f-1e216b9d620a" providerId="ADAL" clId="{38897946-9508-4820-B89E-A8B14832274F}" dt="2025-10-27T18:03:41.728" v="46" actId="122"/>
          <ac:spMkLst>
            <pc:docMk/>
            <pc:sldMk cId="1009082782" sldId="259"/>
            <ac:spMk id="2" creationId="{41E88253-FBB1-47C7-D569-43F978BBBE0A}"/>
          </ac:spMkLst>
        </pc:spChg>
        <pc:spChg chg="mod">
          <ac:chgData name="John Eisler" userId="7ce0dc07-efac-4de2-a09f-1e216b9d620a" providerId="ADAL" clId="{38897946-9508-4820-B89E-A8B14832274F}" dt="2025-10-27T18:03:51.328" v="49" actId="20577"/>
          <ac:spMkLst>
            <pc:docMk/>
            <pc:sldMk cId="1009082782" sldId="259"/>
            <ac:spMk id="3" creationId="{F0545438-D4D6-1C27-E625-7C28C60B1991}"/>
          </ac:spMkLst>
        </pc:spChg>
      </pc:sldChg>
      <pc:sldChg chg="modSp new mod">
        <pc:chgData name="John Eisler" userId="7ce0dc07-efac-4de2-a09f-1e216b9d620a" providerId="ADAL" clId="{38897946-9508-4820-B89E-A8B14832274F}" dt="2025-10-27T18:48:47.142" v="316" actId="20577"/>
        <pc:sldMkLst>
          <pc:docMk/>
          <pc:sldMk cId="2899869875" sldId="260"/>
        </pc:sldMkLst>
        <pc:spChg chg="mod">
          <ac:chgData name="John Eisler" userId="7ce0dc07-efac-4de2-a09f-1e216b9d620a" providerId="ADAL" clId="{38897946-9508-4820-B89E-A8B14832274F}" dt="2025-10-27T18:46:58.867" v="71" actId="122"/>
          <ac:spMkLst>
            <pc:docMk/>
            <pc:sldMk cId="2899869875" sldId="260"/>
            <ac:spMk id="2" creationId="{A9CCA6A3-C6D6-03FA-67D4-FAD4EED9B19C}"/>
          </ac:spMkLst>
        </pc:spChg>
        <pc:spChg chg="mod">
          <ac:chgData name="John Eisler" userId="7ce0dc07-efac-4de2-a09f-1e216b9d620a" providerId="ADAL" clId="{38897946-9508-4820-B89E-A8B14832274F}" dt="2025-10-27T18:48:47.142" v="316" actId="20577"/>
          <ac:spMkLst>
            <pc:docMk/>
            <pc:sldMk cId="2899869875" sldId="260"/>
            <ac:spMk id="3" creationId="{074FDCDB-1BCC-7038-9CE1-725223FDC8A6}"/>
          </ac:spMkLst>
        </pc:spChg>
      </pc:sldChg>
      <pc:sldChg chg="addSp delSp modSp new mod">
        <pc:chgData name="John Eisler" userId="7ce0dc07-efac-4de2-a09f-1e216b9d620a" providerId="ADAL" clId="{38897946-9508-4820-B89E-A8B14832274F}" dt="2025-10-27T18:50:03.683" v="347" actId="22"/>
        <pc:sldMkLst>
          <pc:docMk/>
          <pc:sldMk cId="1694004509" sldId="261"/>
        </pc:sldMkLst>
        <pc:spChg chg="mod">
          <ac:chgData name="John Eisler" userId="7ce0dc07-efac-4de2-a09f-1e216b9d620a" providerId="ADAL" clId="{38897946-9508-4820-B89E-A8B14832274F}" dt="2025-10-27T18:49:35.721" v="345" actId="122"/>
          <ac:spMkLst>
            <pc:docMk/>
            <pc:sldMk cId="1694004509" sldId="261"/>
            <ac:spMk id="2" creationId="{0C9B6C09-CEA8-43D8-0E25-25387E82BF97}"/>
          </ac:spMkLst>
        </pc:spChg>
        <pc:spChg chg="del mod">
          <ac:chgData name="John Eisler" userId="7ce0dc07-efac-4de2-a09f-1e216b9d620a" providerId="ADAL" clId="{38897946-9508-4820-B89E-A8B14832274F}" dt="2025-10-27T18:50:03.683" v="347" actId="22"/>
          <ac:spMkLst>
            <pc:docMk/>
            <pc:sldMk cId="1694004509" sldId="261"/>
            <ac:spMk id="3" creationId="{3478FADC-5CF2-DD7F-96F2-8A2876D94E4E}"/>
          </ac:spMkLst>
        </pc:spChg>
        <pc:picChg chg="add mod ord">
          <ac:chgData name="John Eisler" userId="7ce0dc07-efac-4de2-a09f-1e216b9d620a" providerId="ADAL" clId="{38897946-9508-4820-B89E-A8B14832274F}" dt="2025-10-27T18:50:03.683" v="347" actId="22"/>
          <ac:picMkLst>
            <pc:docMk/>
            <pc:sldMk cId="1694004509" sldId="261"/>
            <ac:picMk id="5" creationId="{7FACB83D-601A-C0DF-FDC2-095DA2A9A6E4}"/>
          </ac:picMkLst>
        </pc:picChg>
      </pc:sldChg>
      <pc:sldChg chg="addSp delSp modSp new mod">
        <pc:chgData name="John Eisler" userId="7ce0dc07-efac-4de2-a09f-1e216b9d620a" providerId="ADAL" clId="{38897946-9508-4820-B89E-A8B14832274F}" dt="2025-10-27T18:58:59.598" v="439" actId="22"/>
        <pc:sldMkLst>
          <pc:docMk/>
          <pc:sldMk cId="93403774" sldId="262"/>
        </pc:sldMkLst>
        <pc:spChg chg="mod">
          <ac:chgData name="John Eisler" userId="7ce0dc07-efac-4de2-a09f-1e216b9d620a" providerId="ADAL" clId="{38897946-9508-4820-B89E-A8B14832274F}" dt="2025-10-27T18:55:48.835" v="435" actId="20577"/>
          <ac:spMkLst>
            <pc:docMk/>
            <pc:sldMk cId="93403774" sldId="262"/>
            <ac:spMk id="2" creationId="{688624FA-7BFC-02C8-BB62-3F7946DB5899}"/>
          </ac:spMkLst>
        </pc:spChg>
        <pc:spChg chg="del mod">
          <ac:chgData name="John Eisler" userId="7ce0dc07-efac-4de2-a09f-1e216b9d620a" providerId="ADAL" clId="{38897946-9508-4820-B89E-A8B14832274F}" dt="2025-10-27T18:56:09.934" v="437" actId="22"/>
          <ac:spMkLst>
            <pc:docMk/>
            <pc:sldMk cId="93403774" sldId="262"/>
            <ac:spMk id="3" creationId="{F8648ED4-1E5B-F7EE-C934-2D1E5D2BAC64}"/>
          </ac:spMkLst>
        </pc:spChg>
        <pc:picChg chg="add mod ord">
          <ac:chgData name="John Eisler" userId="7ce0dc07-efac-4de2-a09f-1e216b9d620a" providerId="ADAL" clId="{38897946-9508-4820-B89E-A8B14832274F}" dt="2025-10-27T18:56:09.934" v="437" actId="22"/>
          <ac:picMkLst>
            <pc:docMk/>
            <pc:sldMk cId="93403774" sldId="262"/>
            <ac:picMk id="5" creationId="{4A4F5726-B6D9-54C7-C6EC-067D3374AA1E}"/>
          </ac:picMkLst>
        </pc:picChg>
        <pc:picChg chg="add del">
          <ac:chgData name="John Eisler" userId="7ce0dc07-efac-4de2-a09f-1e216b9d620a" providerId="ADAL" clId="{38897946-9508-4820-B89E-A8B14832274F}" dt="2025-10-27T18:58:59.598" v="439" actId="22"/>
          <ac:picMkLst>
            <pc:docMk/>
            <pc:sldMk cId="93403774" sldId="262"/>
            <ac:picMk id="7" creationId="{3F8CF4C5-A89A-8AE7-7A1C-A6F2EAEE5198}"/>
          </ac:picMkLst>
        </pc:picChg>
      </pc:sldChg>
      <pc:sldChg chg="addSp delSp modSp add mod">
        <pc:chgData name="John Eisler" userId="7ce0dc07-efac-4de2-a09f-1e216b9d620a" providerId="ADAL" clId="{38897946-9508-4820-B89E-A8B14832274F}" dt="2025-10-27T18:52:07.536" v="359" actId="22"/>
        <pc:sldMkLst>
          <pc:docMk/>
          <pc:sldMk cId="428229132" sldId="263"/>
        </pc:sldMkLst>
        <pc:spChg chg="add del mod">
          <ac:chgData name="John Eisler" userId="7ce0dc07-efac-4de2-a09f-1e216b9d620a" providerId="ADAL" clId="{38897946-9508-4820-B89E-A8B14832274F}" dt="2025-10-27T18:51:56.470" v="357" actId="22"/>
          <ac:spMkLst>
            <pc:docMk/>
            <pc:sldMk cId="428229132" sldId="263"/>
            <ac:spMk id="8" creationId="{59C180F5-0EF1-0500-D63F-AB17F9769AC7}"/>
          </ac:spMkLst>
        </pc:spChg>
        <pc:picChg chg="add">
          <ac:chgData name="John Eisler" userId="7ce0dc07-efac-4de2-a09f-1e216b9d620a" providerId="ADAL" clId="{38897946-9508-4820-B89E-A8B14832274F}" dt="2025-10-27T18:51:32.034" v="350"/>
          <ac:picMkLst>
            <pc:docMk/>
            <pc:sldMk cId="428229132" sldId="263"/>
            <ac:picMk id="3" creationId="{BDB84531-7EB9-1F97-DEED-7727470B435A}"/>
          </ac:picMkLst>
        </pc:picChg>
        <pc:picChg chg="del">
          <ac:chgData name="John Eisler" userId="7ce0dc07-efac-4de2-a09f-1e216b9d620a" providerId="ADAL" clId="{38897946-9508-4820-B89E-A8B14832274F}" dt="2025-10-27T18:51:48.706" v="353" actId="478"/>
          <ac:picMkLst>
            <pc:docMk/>
            <pc:sldMk cId="428229132" sldId="263"/>
            <ac:picMk id="5" creationId="{20B10F20-9DBF-0992-FBA1-F4062D5C6B51}"/>
          </ac:picMkLst>
        </pc:picChg>
        <pc:picChg chg="add del">
          <ac:chgData name="John Eisler" userId="7ce0dc07-efac-4de2-a09f-1e216b9d620a" providerId="ADAL" clId="{38897946-9508-4820-B89E-A8B14832274F}" dt="2025-10-27T18:51:47.114" v="352" actId="22"/>
          <ac:picMkLst>
            <pc:docMk/>
            <pc:sldMk cId="428229132" sldId="263"/>
            <ac:picMk id="6" creationId="{045261F8-34F4-11D0-48AC-E1E53C7FB74B}"/>
          </ac:picMkLst>
        </pc:picChg>
        <pc:picChg chg="add del">
          <ac:chgData name="John Eisler" userId="7ce0dc07-efac-4de2-a09f-1e216b9d620a" providerId="ADAL" clId="{38897946-9508-4820-B89E-A8B14832274F}" dt="2025-10-27T18:51:52.529" v="355" actId="22"/>
          <ac:picMkLst>
            <pc:docMk/>
            <pc:sldMk cId="428229132" sldId="263"/>
            <ac:picMk id="10" creationId="{ACA4DD06-0189-4D1C-FC46-A93C885C4CA2}"/>
          </ac:picMkLst>
        </pc:picChg>
        <pc:picChg chg="add mod ord">
          <ac:chgData name="John Eisler" userId="7ce0dc07-efac-4de2-a09f-1e216b9d620a" providerId="ADAL" clId="{38897946-9508-4820-B89E-A8B14832274F}" dt="2025-10-27T18:51:56.470" v="357" actId="22"/>
          <ac:picMkLst>
            <pc:docMk/>
            <pc:sldMk cId="428229132" sldId="263"/>
            <ac:picMk id="12" creationId="{1F971B32-5A31-42D0-515E-D9E4F960FD49}"/>
          </ac:picMkLst>
        </pc:picChg>
        <pc:picChg chg="add del">
          <ac:chgData name="John Eisler" userId="7ce0dc07-efac-4de2-a09f-1e216b9d620a" providerId="ADAL" clId="{38897946-9508-4820-B89E-A8B14832274F}" dt="2025-10-27T18:52:07.536" v="359" actId="22"/>
          <ac:picMkLst>
            <pc:docMk/>
            <pc:sldMk cId="428229132" sldId="263"/>
            <ac:picMk id="14" creationId="{3E799D0E-1046-12F7-7439-0A96483E80E6}"/>
          </ac:picMkLst>
        </pc:picChg>
      </pc:sldChg>
      <pc:sldChg chg="addSp delSp modSp add mod">
        <pc:chgData name="John Eisler" userId="7ce0dc07-efac-4de2-a09f-1e216b9d620a" providerId="ADAL" clId="{38897946-9508-4820-B89E-A8B14832274F}" dt="2025-10-27T18:52:50.176" v="363" actId="22"/>
        <pc:sldMkLst>
          <pc:docMk/>
          <pc:sldMk cId="2611989253" sldId="264"/>
        </pc:sldMkLst>
        <pc:spChg chg="add del mod">
          <ac:chgData name="John Eisler" userId="7ce0dc07-efac-4de2-a09f-1e216b9d620a" providerId="ADAL" clId="{38897946-9508-4820-B89E-A8B14832274F}" dt="2025-10-27T18:52:50.176" v="363" actId="22"/>
          <ac:spMkLst>
            <pc:docMk/>
            <pc:sldMk cId="2611989253" sldId="264"/>
            <ac:spMk id="4" creationId="{183C817D-8562-4C49-81EE-7D3B1512CB2A}"/>
          </ac:spMkLst>
        </pc:spChg>
        <pc:picChg chg="add mod ord">
          <ac:chgData name="John Eisler" userId="7ce0dc07-efac-4de2-a09f-1e216b9d620a" providerId="ADAL" clId="{38897946-9508-4820-B89E-A8B14832274F}" dt="2025-10-27T18:52:50.176" v="363" actId="22"/>
          <ac:picMkLst>
            <pc:docMk/>
            <pc:sldMk cId="2611989253" sldId="264"/>
            <ac:picMk id="6" creationId="{B8F115F1-733B-DFE3-4614-29FCED67846A}"/>
          </ac:picMkLst>
        </pc:picChg>
        <pc:picChg chg="del">
          <ac:chgData name="John Eisler" userId="7ce0dc07-efac-4de2-a09f-1e216b9d620a" providerId="ADAL" clId="{38897946-9508-4820-B89E-A8B14832274F}" dt="2025-10-27T18:52:45.907" v="361" actId="478"/>
          <ac:picMkLst>
            <pc:docMk/>
            <pc:sldMk cId="2611989253" sldId="264"/>
            <ac:picMk id="12" creationId="{85D51186-53FA-F922-A3F0-81D89E41E463}"/>
          </ac:picMkLst>
        </pc:picChg>
      </pc:sldChg>
      <pc:sldChg chg="addSp delSp modSp add mod">
        <pc:chgData name="John Eisler" userId="7ce0dc07-efac-4de2-a09f-1e216b9d620a" providerId="ADAL" clId="{38897946-9508-4820-B89E-A8B14832274F}" dt="2025-10-27T18:53:25.306" v="367" actId="22"/>
        <pc:sldMkLst>
          <pc:docMk/>
          <pc:sldMk cId="568818662" sldId="265"/>
        </pc:sldMkLst>
        <pc:spChg chg="add del mod">
          <ac:chgData name="John Eisler" userId="7ce0dc07-efac-4de2-a09f-1e216b9d620a" providerId="ADAL" clId="{38897946-9508-4820-B89E-A8B14832274F}" dt="2025-10-27T18:53:25.306" v="367" actId="22"/>
          <ac:spMkLst>
            <pc:docMk/>
            <pc:sldMk cId="568818662" sldId="265"/>
            <ac:spMk id="4" creationId="{669A3E28-6DC5-AD69-255E-A542D33C4196}"/>
          </ac:spMkLst>
        </pc:spChg>
        <pc:picChg chg="del">
          <ac:chgData name="John Eisler" userId="7ce0dc07-efac-4de2-a09f-1e216b9d620a" providerId="ADAL" clId="{38897946-9508-4820-B89E-A8B14832274F}" dt="2025-10-27T18:53:07.506" v="365" actId="478"/>
          <ac:picMkLst>
            <pc:docMk/>
            <pc:sldMk cId="568818662" sldId="265"/>
            <ac:picMk id="6" creationId="{6C712820-0BD2-3D59-42CD-FECB1A12C37C}"/>
          </ac:picMkLst>
        </pc:picChg>
        <pc:picChg chg="add mod ord">
          <ac:chgData name="John Eisler" userId="7ce0dc07-efac-4de2-a09f-1e216b9d620a" providerId="ADAL" clId="{38897946-9508-4820-B89E-A8B14832274F}" dt="2025-10-27T18:53:25.306" v="367" actId="22"/>
          <ac:picMkLst>
            <pc:docMk/>
            <pc:sldMk cId="568818662" sldId="265"/>
            <ac:picMk id="7" creationId="{1D458621-608E-5B86-6390-04DC8A8ACA96}"/>
          </ac:picMkLst>
        </pc:picChg>
      </pc:sldChg>
      <pc:sldChg chg="addSp delSp modSp add mod">
        <pc:chgData name="John Eisler" userId="7ce0dc07-efac-4de2-a09f-1e216b9d620a" providerId="ADAL" clId="{38897946-9508-4820-B89E-A8B14832274F}" dt="2025-10-27T18:54:29.959" v="373" actId="22"/>
        <pc:sldMkLst>
          <pc:docMk/>
          <pc:sldMk cId="216625323" sldId="266"/>
        </pc:sldMkLst>
        <pc:spChg chg="add del mod">
          <ac:chgData name="John Eisler" userId="7ce0dc07-efac-4de2-a09f-1e216b9d620a" providerId="ADAL" clId="{38897946-9508-4820-B89E-A8B14832274F}" dt="2025-10-27T18:54:07.204" v="371" actId="22"/>
          <ac:spMkLst>
            <pc:docMk/>
            <pc:sldMk cId="216625323" sldId="266"/>
            <ac:spMk id="4" creationId="{0F14C6A2-BDE6-FBF8-E2E8-17B0D5A47141}"/>
          </ac:spMkLst>
        </pc:spChg>
        <pc:picChg chg="add mod ord">
          <ac:chgData name="John Eisler" userId="7ce0dc07-efac-4de2-a09f-1e216b9d620a" providerId="ADAL" clId="{38897946-9508-4820-B89E-A8B14832274F}" dt="2025-10-27T18:54:07.204" v="371" actId="22"/>
          <ac:picMkLst>
            <pc:docMk/>
            <pc:sldMk cId="216625323" sldId="266"/>
            <ac:picMk id="6" creationId="{A6A9313F-A3E1-4741-318F-0E40A8C3FDC3}"/>
          </ac:picMkLst>
        </pc:picChg>
        <pc:picChg chg="del">
          <ac:chgData name="John Eisler" userId="7ce0dc07-efac-4de2-a09f-1e216b9d620a" providerId="ADAL" clId="{38897946-9508-4820-B89E-A8B14832274F}" dt="2025-10-27T18:53:46.896" v="369" actId="478"/>
          <ac:picMkLst>
            <pc:docMk/>
            <pc:sldMk cId="216625323" sldId="266"/>
            <ac:picMk id="7" creationId="{01B1E2FD-A039-CB72-958F-ED6B0A791C1B}"/>
          </ac:picMkLst>
        </pc:picChg>
        <pc:picChg chg="add del">
          <ac:chgData name="John Eisler" userId="7ce0dc07-efac-4de2-a09f-1e216b9d620a" providerId="ADAL" clId="{38897946-9508-4820-B89E-A8B14832274F}" dt="2025-10-27T18:54:29.959" v="373" actId="22"/>
          <ac:picMkLst>
            <pc:docMk/>
            <pc:sldMk cId="216625323" sldId="266"/>
            <ac:picMk id="9" creationId="{D4014496-03A2-9AB9-587E-13C6A0591E23}"/>
          </ac:picMkLst>
        </pc:picChg>
      </pc:sldChg>
      <pc:sldChg chg="addSp delSp modSp add mod">
        <pc:chgData name="John Eisler" userId="7ce0dc07-efac-4de2-a09f-1e216b9d620a" providerId="ADAL" clId="{38897946-9508-4820-B89E-A8B14832274F}" dt="2025-10-27T18:54:59.368" v="377" actId="22"/>
        <pc:sldMkLst>
          <pc:docMk/>
          <pc:sldMk cId="3552184345" sldId="267"/>
        </pc:sldMkLst>
        <pc:spChg chg="add del mod">
          <ac:chgData name="John Eisler" userId="7ce0dc07-efac-4de2-a09f-1e216b9d620a" providerId="ADAL" clId="{38897946-9508-4820-B89E-A8B14832274F}" dt="2025-10-27T18:54:59.368" v="377" actId="22"/>
          <ac:spMkLst>
            <pc:docMk/>
            <pc:sldMk cId="3552184345" sldId="267"/>
            <ac:spMk id="4" creationId="{CEECD4DF-A947-ADB9-C1EE-016E571AB7D6}"/>
          </ac:spMkLst>
        </pc:spChg>
        <pc:picChg chg="del">
          <ac:chgData name="John Eisler" userId="7ce0dc07-efac-4de2-a09f-1e216b9d620a" providerId="ADAL" clId="{38897946-9508-4820-B89E-A8B14832274F}" dt="2025-10-27T18:54:41.605" v="375" actId="478"/>
          <ac:picMkLst>
            <pc:docMk/>
            <pc:sldMk cId="3552184345" sldId="267"/>
            <ac:picMk id="6" creationId="{1AEAC839-2D7B-56EF-8769-4664035CAE41}"/>
          </ac:picMkLst>
        </pc:picChg>
        <pc:picChg chg="add mod ord">
          <ac:chgData name="John Eisler" userId="7ce0dc07-efac-4de2-a09f-1e216b9d620a" providerId="ADAL" clId="{38897946-9508-4820-B89E-A8B14832274F}" dt="2025-10-27T18:54:59.368" v="377" actId="22"/>
          <ac:picMkLst>
            <pc:docMk/>
            <pc:sldMk cId="3552184345" sldId="267"/>
            <ac:picMk id="7" creationId="{A7BC2F94-792E-2A93-8053-812E62451142}"/>
          </ac:picMkLst>
        </pc:picChg>
      </pc:sldChg>
      <pc:sldChg chg="addSp delSp modSp add mod">
        <pc:chgData name="John Eisler" userId="7ce0dc07-efac-4de2-a09f-1e216b9d620a" providerId="ADAL" clId="{38897946-9508-4820-B89E-A8B14832274F}" dt="2025-10-28T15:06:21.838" v="497" actId="1076"/>
        <pc:sldMkLst>
          <pc:docMk/>
          <pc:sldMk cId="2177780376" sldId="268"/>
        </pc:sldMkLst>
        <pc:spChg chg="mod">
          <ac:chgData name="John Eisler" userId="7ce0dc07-efac-4de2-a09f-1e216b9d620a" providerId="ADAL" clId="{38897946-9508-4820-B89E-A8B14832274F}" dt="2025-10-27T18:59:53.653" v="460" actId="20577"/>
          <ac:spMkLst>
            <pc:docMk/>
            <pc:sldMk cId="2177780376" sldId="268"/>
            <ac:spMk id="2" creationId="{7CCCC63D-1C09-0E0D-9F0E-CF296BEC5907}"/>
          </ac:spMkLst>
        </pc:spChg>
        <pc:spChg chg="add del mod">
          <ac:chgData name="John Eisler" userId="7ce0dc07-efac-4de2-a09f-1e216b9d620a" providerId="ADAL" clId="{38897946-9508-4820-B89E-A8B14832274F}" dt="2025-10-27T18:59:16.974" v="443" actId="22"/>
          <ac:spMkLst>
            <pc:docMk/>
            <pc:sldMk cId="2177780376" sldId="268"/>
            <ac:spMk id="4" creationId="{60F4DB57-EE58-8EAF-9835-D307BDFE0F29}"/>
          </ac:spMkLst>
        </pc:spChg>
        <pc:picChg chg="del">
          <ac:chgData name="John Eisler" userId="7ce0dc07-efac-4de2-a09f-1e216b9d620a" providerId="ADAL" clId="{38897946-9508-4820-B89E-A8B14832274F}" dt="2025-10-27T18:59:08.030" v="441" actId="478"/>
          <ac:picMkLst>
            <pc:docMk/>
            <pc:sldMk cId="2177780376" sldId="268"/>
            <ac:picMk id="5" creationId="{ECB7FE13-2D59-D80B-AE58-0D3A9541127C}"/>
          </ac:picMkLst>
        </pc:picChg>
        <pc:picChg chg="add mod ord">
          <ac:chgData name="John Eisler" userId="7ce0dc07-efac-4de2-a09f-1e216b9d620a" providerId="ADAL" clId="{38897946-9508-4820-B89E-A8B14832274F}" dt="2025-10-28T15:06:21.838" v="497" actId="1076"/>
          <ac:picMkLst>
            <pc:docMk/>
            <pc:sldMk cId="2177780376" sldId="268"/>
            <ac:picMk id="7" creationId="{F1347E32-27A9-2D51-611B-169DDF67EBD4}"/>
          </ac:picMkLst>
        </pc:picChg>
      </pc:sldChg>
      <pc:sldChg chg="addSp delSp modSp add mod">
        <pc:chgData name="John Eisler" userId="7ce0dc07-efac-4de2-a09f-1e216b9d620a" providerId="ADAL" clId="{38897946-9508-4820-B89E-A8B14832274F}" dt="2025-10-28T15:23:01.449" v="1454"/>
        <pc:sldMkLst>
          <pc:docMk/>
          <pc:sldMk cId="2862384632" sldId="269"/>
        </pc:sldMkLst>
        <pc:spChg chg="mod">
          <ac:chgData name="John Eisler" userId="7ce0dc07-efac-4de2-a09f-1e216b9d620a" providerId="ADAL" clId="{38897946-9508-4820-B89E-A8B14832274F}" dt="2025-10-27T19:00:56.806" v="493" actId="20577"/>
          <ac:spMkLst>
            <pc:docMk/>
            <pc:sldMk cId="2862384632" sldId="269"/>
            <ac:spMk id="2" creationId="{CDE06855-F343-F033-4396-216D02FB4AC2}"/>
          </ac:spMkLst>
        </pc:spChg>
        <pc:spChg chg="add del mod">
          <ac:chgData name="John Eisler" userId="7ce0dc07-efac-4de2-a09f-1e216b9d620a" providerId="ADAL" clId="{38897946-9508-4820-B89E-A8B14832274F}" dt="2025-10-27T19:01:09.613" v="496" actId="22"/>
          <ac:spMkLst>
            <pc:docMk/>
            <pc:sldMk cId="2862384632" sldId="269"/>
            <ac:spMk id="4" creationId="{19022947-2F99-5DB0-33C2-8808E4A09F8F}"/>
          </ac:spMkLst>
        </pc:spChg>
        <pc:spChg chg="add del mod">
          <ac:chgData name="John Eisler" userId="7ce0dc07-efac-4de2-a09f-1e216b9d620a" providerId="ADAL" clId="{38897946-9508-4820-B89E-A8B14832274F}" dt="2025-10-28T15:23:01.449" v="1454"/>
          <ac:spMkLst>
            <pc:docMk/>
            <pc:sldMk cId="2862384632" sldId="269"/>
            <ac:spMk id="8" creationId="{9744AAFE-4EE0-903B-BFA4-31736CCF7088}"/>
          </ac:spMkLst>
        </pc:spChg>
        <pc:picChg chg="add mod ord">
          <ac:chgData name="John Eisler" userId="7ce0dc07-efac-4de2-a09f-1e216b9d620a" providerId="ADAL" clId="{38897946-9508-4820-B89E-A8B14832274F}" dt="2025-10-27T19:01:09.613" v="496" actId="22"/>
          <ac:picMkLst>
            <pc:docMk/>
            <pc:sldMk cId="2862384632" sldId="269"/>
            <ac:picMk id="6" creationId="{FDAE785C-2E94-3ED6-2913-49A9A3DABC4E}"/>
          </ac:picMkLst>
        </pc:picChg>
        <pc:picChg chg="del">
          <ac:chgData name="John Eisler" userId="7ce0dc07-efac-4de2-a09f-1e216b9d620a" providerId="ADAL" clId="{38897946-9508-4820-B89E-A8B14832274F}" dt="2025-10-27T19:00:59.895" v="494" actId="478"/>
          <ac:picMkLst>
            <pc:docMk/>
            <pc:sldMk cId="2862384632" sldId="269"/>
            <ac:picMk id="7" creationId="{E4130D72-7650-1A6D-F7C7-5EE50A01BFA3}"/>
          </ac:picMkLst>
        </pc:picChg>
      </pc:sldChg>
      <pc:sldChg chg="modSp new mod">
        <pc:chgData name="John Eisler" userId="7ce0dc07-efac-4de2-a09f-1e216b9d620a" providerId="ADAL" clId="{38897946-9508-4820-B89E-A8B14832274F}" dt="2025-10-28T15:11:16.577" v="538" actId="122"/>
        <pc:sldMkLst>
          <pc:docMk/>
          <pc:sldMk cId="881883751" sldId="270"/>
        </pc:sldMkLst>
        <pc:spChg chg="mod">
          <ac:chgData name="John Eisler" userId="7ce0dc07-efac-4de2-a09f-1e216b9d620a" providerId="ADAL" clId="{38897946-9508-4820-B89E-A8B14832274F}" dt="2025-10-28T15:11:16.577" v="538" actId="122"/>
          <ac:spMkLst>
            <pc:docMk/>
            <pc:sldMk cId="881883751" sldId="270"/>
            <ac:spMk id="2" creationId="{060DB99A-31F4-38CD-E91D-48269146C5A9}"/>
          </ac:spMkLst>
        </pc:spChg>
        <pc:spChg chg="mod">
          <ac:chgData name="John Eisler" userId="7ce0dc07-efac-4de2-a09f-1e216b9d620a" providerId="ADAL" clId="{38897946-9508-4820-B89E-A8B14832274F}" dt="2025-10-28T15:09:49.800" v="537" actId="5793"/>
          <ac:spMkLst>
            <pc:docMk/>
            <pc:sldMk cId="881883751" sldId="270"/>
            <ac:spMk id="3" creationId="{B45C21F8-710B-5DE0-1CD6-B0C97E9B26C5}"/>
          </ac:spMkLst>
        </pc:spChg>
      </pc:sldChg>
      <pc:sldChg chg="addSp modSp add mod">
        <pc:chgData name="John Eisler" userId="7ce0dc07-efac-4de2-a09f-1e216b9d620a" providerId="ADAL" clId="{38897946-9508-4820-B89E-A8B14832274F}" dt="2025-10-28T15:15:06.933" v="848" actId="313"/>
        <pc:sldMkLst>
          <pc:docMk/>
          <pc:sldMk cId="3662043172" sldId="271"/>
        </pc:sldMkLst>
        <pc:spChg chg="add mod">
          <ac:chgData name="John Eisler" userId="7ce0dc07-efac-4de2-a09f-1e216b9d620a" providerId="ADAL" clId="{38897946-9508-4820-B89E-A8B14832274F}" dt="2025-10-28T15:15:06.933" v="848" actId="313"/>
          <ac:spMkLst>
            <pc:docMk/>
            <pc:sldMk cId="3662043172" sldId="271"/>
            <ac:spMk id="3" creationId="{4C63AFCF-9590-BB55-0685-EE23258E1548}"/>
          </ac:spMkLst>
        </pc:spChg>
      </pc:sldChg>
      <pc:sldChg chg="addSp modSp add mod">
        <pc:chgData name="John Eisler" userId="7ce0dc07-efac-4de2-a09f-1e216b9d620a" providerId="ADAL" clId="{38897946-9508-4820-B89E-A8B14832274F}" dt="2025-10-28T15:18:23.222" v="1156" actId="20577"/>
        <pc:sldMkLst>
          <pc:docMk/>
          <pc:sldMk cId="2153435274" sldId="272"/>
        </pc:sldMkLst>
        <pc:spChg chg="add mod">
          <ac:chgData name="John Eisler" userId="7ce0dc07-efac-4de2-a09f-1e216b9d620a" providerId="ADAL" clId="{38897946-9508-4820-B89E-A8B14832274F}" dt="2025-10-28T15:18:23.222" v="1156" actId="20577"/>
          <ac:spMkLst>
            <pc:docMk/>
            <pc:sldMk cId="2153435274" sldId="272"/>
            <ac:spMk id="3" creationId="{A6E33D34-4603-92B2-390B-1F29ED412FB8}"/>
          </ac:spMkLst>
        </pc:spChg>
      </pc:sldChg>
      <pc:sldChg chg="modSp new mod">
        <pc:chgData name="John Eisler" userId="7ce0dc07-efac-4de2-a09f-1e216b9d620a" providerId="ADAL" clId="{38897946-9508-4820-B89E-A8B14832274F}" dt="2025-10-28T15:21:29.949" v="1449" actId="20577"/>
        <pc:sldMkLst>
          <pc:docMk/>
          <pc:sldMk cId="928364086" sldId="273"/>
        </pc:sldMkLst>
        <pc:spChg chg="mod">
          <ac:chgData name="John Eisler" userId="7ce0dc07-efac-4de2-a09f-1e216b9d620a" providerId="ADAL" clId="{38897946-9508-4820-B89E-A8B14832274F}" dt="2025-10-28T15:20:50.104" v="1338" actId="122"/>
          <ac:spMkLst>
            <pc:docMk/>
            <pc:sldMk cId="928364086" sldId="273"/>
            <ac:spMk id="2" creationId="{E08287C9-A46C-98F6-9988-C703ABE424FF}"/>
          </ac:spMkLst>
        </pc:spChg>
        <pc:spChg chg="mod">
          <ac:chgData name="John Eisler" userId="7ce0dc07-efac-4de2-a09f-1e216b9d620a" providerId="ADAL" clId="{38897946-9508-4820-B89E-A8B14832274F}" dt="2025-10-28T15:21:29.949" v="1449" actId="20577"/>
          <ac:spMkLst>
            <pc:docMk/>
            <pc:sldMk cId="928364086" sldId="273"/>
            <ac:spMk id="3" creationId="{35032D1F-DA88-D523-76F5-0261F3D6F401}"/>
          </ac:spMkLst>
        </pc:spChg>
      </pc:sldChg>
      <pc:sldChg chg="addSp modSp add mod">
        <pc:chgData name="John Eisler" userId="7ce0dc07-efac-4de2-a09f-1e216b9d620a" providerId="ADAL" clId="{38897946-9508-4820-B89E-A8B14832274F}" dt="2025-10-28T15:25:04.893" v="1619" actId="20577"/>
        <pc:sldMkLst>
          <pc:docMk/>
          <pc:sldMk cId="4289219188" sldId="274"/>
        </pc:sldMkLst>
        <pc:spChg chg="add mod">
          <ac:chgData name="John Eisler" userId="7ce0dc07-efac-4de2-a09f-1e216b9d620a" providerId="ADAL" clId="{38897946-9508-4820-B89E-A8B14832274F}" dt="2025-10-28T15:25:04.893" v="1619" actId="20577"/>
          <ac:spMkLst>
            <pc:docMk/>
            <pc:sldMk cId="4289219188" sldId="274"/>
            <ac:spMk id="3" creationId="{92AEC8FD-1829-8A45-1BF3-DE26EEE3091A}"/>
          </ac:spMkLst>
        </pc:spChg>
        <pc:spChg chg="mod">
          <ac:chgData name="John Eisler" userId="7ce0dc07-efac-4de2-a09f-1e216b9d620a" providerId="ADAL" clId="{38897946-9508-4820-B89E-A8B14832274F}" dt="2025-10-28T15:23:50.110" v="1490" actId="6549"/>
          <ac:spMkLst>
            <pc:docMk/>
            <pc:sldMk cId="4289219188" sldId="274"/>
            <ac:spMk id="8" creationId="{85A882CE-89F2-A3E8-60EE-A4341502192F}"/>
          </ac:spMkLst>
        </pc:spChg>
      </pc:sldChg>
      <pc:sldChg chg="addSp delSp modSp new mod">
        <pc:chgData name="John Eisler" userId="7ce0dc07-efac-4de2-a09f-1e216b9d620a" providerId="ADAL" clId="{38897946-9508-4820-B89E-A8B14832274F}" dt="2025-10-28T15:28:27.361" v="1647" actId="22"/>
        <pc:sldMkLst>
          <pc:docMk/>
          <pc:sldMk cId="3524566086" sldId="275"/>
        </pc:sldMkLst>
        <pc:spChg chg="mod">
          <ac:chgData name="John Eisler" userId="7ce0dc07-efac-4de2-a09f-1e216b9d620a" providerId="ADAL" clId="{38897946-9508-4820-B89E-A8B14832274F}" dt="2025-10-28T15:28:21.451" v="1645" actId="122"/>
          <ac:spMkLst>
            <pc:docMk/>
            <pc:sldMk cId="3524566086" sldId="275"/>
            <ac:spMk id="2" creationId="{8EC28771-9389-3305-4F67-F5B1BCD81112}"/>
          </ac:spMkLst>
        </pc:spChg>
        <pc:spChg chg="del mod">
          <ac:chgData name="John Eisler" userId="7ce0dc07-efac-4de2-a09f-1e216b9d620a" providerId="ADAL" clId="{38897946-9508-4820-B89E-A8B14832274F}" dt="2025-10-28T15:28:27.361" v="1647" actId="22"/>
          <ac:spMkLst>
            <pc:docMk/>
            <pc:sldMk cId="3524566086" sldId="275"/>
            <ac:spMk id="3" creationId="{8293BD6D-D1A1-6761-7C15-963247A06D3D}"/>
          </ac:spMkLst>
        </pc:spChg>
        <pc:picChg chg="add mod ord">
          <ac:chgData name="John Eisler" userId="7ce0dc07-efac-4de2-a09f-1e216b9d620a" providerId="ADAL" clId="{38897946-9508-4820-B89E-A8B14832274F}" dt="2025-10-28T15:28:27.361" v="1647" actId="22"/>
          <ac:picMkLst>
            <pc:docMk/>
            <pc:sldMk cId="3524566086" sldId="275"/>
            <ac:picMk id="5" creationId="{6FB90843-981D-90D1-BAAB-48E411BE54C0}"/>
          </ac:picMkLst>
        </pc:picChg>
      </pc:sldChg>
      <pc:sldChg chg="addSp modSp add mod">
        <pc:chgData name="John Eisler" userId="7ce0dc07-efac-4de2-a09f-1e216b9d620a" providerId="ADAL" clId="{38897946-9508-4820-B89E-A8B14832274F}" dt="2025-10-28T15:30:34.529" v="1761" actId="113"/>
        <pc:sldMkLst>
          <pc:docMk/>
          <pc:sldMk cId="2511445337" sldId="276"/>
        </pc:sldMkLst>
        <pc:spChg chg="add mod">
          <ac:chgData name="John Eisler" userId="7ce0dc07-efac-4de2-a09f-1e216b9d620a" providerId="ADAL" clId="{38897946-9508-4820-B89E-A8B14832274F}" dt="2025-10-28T15:30:34.529" v="1761" actId="113"/>
          <ac:spMkLst>
            <pc:docMk/>
            <pc:sldMk cId="2511445337" sldId="276"/>
            <ac:spMk id="3" creationId="{A93C77EB-84A2-F23F-4409-F9D82C848E9C}"/>
          </ac:spMkLst>
        </pc:spChg>
        <pc:spChg chg="add mod">
          <ac:chgData name="John Eisler" userId="7ce0dc07-efac-4de2-a09f-1e216b9d620a" providerId="ADAL" clId="{38897946-9508-4820-B89E-A8B14832274F}" dt="2025-10-28T15:30:25.827" v="1760" actId="20577"/>
          <ac:spMkLst>
            <pc:docMk/>
            <pc:sldMk cId="2511445337" sldId="276"/>
            <ac:spMk id="4" creationId="{FA5CEA07-E86B-16D0-070C-A1A9E69E8E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3922-2318-FFBC-E0AE-BCFD13F71E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8D4FD0-2FA4-DE21-4F6D-262F7510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3CCC99-6AFC-2D94-3498-F599E87FF74C}"/>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5" name="Footer Placeholder 4">
            <a:extLst>
              <a:ext uri="{FF2B5EF4-FFF2-40B4-BE49-F238E27FC236}">
                <a16:creationId xmlns:a16="http://schemas.microsoft.com/office/drawing/2014/main" id="{CA7080CB-BAAD-11E2-6D9F-2F497F552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CCC7C-D9D0-9A60-F7EC-6576A17BE055}"/>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272909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0911-2CA6-FEE4-87DC-2376E9DD7E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CE67C7-650E-32D1-8C12-F04CBD6EED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57A68-644C-3AF3-3D4E-A4F1E37CA4B1}"/>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5" name="Footer Placeholder 4">
            <a:extLst>
              <a:ext uri="{FF2B5EF4-FFF2-40B4-BE49-F238E27FC236}">
                <a16:creationId xmlns:a16="http://schemas.microsoft.com/office/drawing/2014/main" id="{DD293EAB-8D1B-D556-26F7-B497F0B6C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7765C-4B61-D79F-9123-EDD7D412F67C}"/>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36272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CB88C-318B-E80E-186A-D90DE4966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AD87D-383F-0362-4634-5605CBC8DB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9362B-A30D-9194-7F51-F2117F0E5076}"/>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5" name="Footer Placeholder 4">
            <a:extLst>
              <a:ext uri="{FF2B5EF4-FFF2-40B4-BE49-F238E27FC236}">
                <a16:creationId xmlns:a16="http://schemas.microsoft.com/office/drawing/2014/main" id="{90B01759-E49B-F14E-3C1E-896D5A262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7BCFD-9B13-D6E5-DF27-5DA67FC35D50}"/>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2409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D41F-30DE-E650-CA69-9733CF6DB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02DC0-057D-8E46-AC22-F4ECA8AC9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E8F9E-C4A3-FD26-6197-6E8B3FD86F0A}"/>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5" name="Footer Placeholder 4">
            <a:extLst>
              <a:ext uri="{FF2B5EF4-FFF2-40B4-BE49-F238E27FC236}">
                <a16:creationId xmlns:a16="http://schemas.microsoft.com/office/drawing/2014/main" id="{763CB92A-63F9-2219-ABDB-DB0BEB7E5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B476F-07EA-8199-9B43-01B7E3A07262}"/>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79061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C070-F5B7-1E19-4DD2-CDC33E017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C051AE-6D5D-1549-1C34-072034C5EE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591A82-5A59-6142-1053-AC9B3BD787F7}"/>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5" name="Footer Placeholder 4">
            <a:extLst>
              <a:ext uri="{FF2B5EF4-FFF2-40B4-BE49-F238E27FC236}">
                <a16:creationId xmlns:a16="http://schemas.microsoft.com/office/drawing/2014/main" id="{CED30A09-E18C-F657-3B03-0B0A21B91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EF84F-5B95-166D-3247-1DDC83CB8299}"/>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370323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A2C2-9920-F08D-7D66-780689046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9EC27-5F1A-D3CF-F06E-6F8A79DFA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E63980-01DD-D1FF-5E9B-9FE350E9D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41A8F9-ADDE-D12A-9B07-CBA4301C949B}"/>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6" name="Footer Placeholder 5">
            <a:extLst>
              <a:ext uri="{FF2B5EF4-FFF2-40B4-BE49-F238E27FC236}">
                <a16:creationId xmlns:a16="http://schemas.microsoft.com/office/drawing/2014/main" id="{5DD9C6BA-5176-E609-3979-28764E798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E107B-56EE-0B26-AD70-9252B8921AD8}"/>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18493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0402-AEF8-8E1A-63D3-B5824D8A43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4D490C-B474-0324-DE60-0C90D0C0E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DBE59-0A79-CBBE-C759-199768505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20661D-FF9B-9065-4C3E-02CDEE5E5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5AB57-47A0-D183-21A5-4C3BB3425F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09F269-9985-764C-2935-E2E23DF75D13}"/>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8" name="Footer Placeholder 7">
            <a:extLst>
              <a:ext uri="{FF2B5EF4-FFF2-40B4-BE49-F238E27FC236}">
                <a16:creationId xmlns:a16="http://schemas.microsoft.com/office/drawing/2014/main" id="{ECA1DCDC-4C4F-224E-F3E8-EB15D0A25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2DA1A4-D8ED-3BF5-8DAE-F5DEF0C29E0C}"/>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158827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2B65-0848-4243-8E76-56021E375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68684B-B4B9-C5FF-BEE7-816741D297F8}"/>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4" name="Footer Placeholder 3">
            <a:extLst>
              <a:ext uri="{FF2B5EF4-FFF2-40B4-BE49-F238E27FC236}">
                <a16:creationId xmlns:a16="http://schemas.microsoft.com/office/drawing/2014/main" id="{79451891-7282-7723-5F14-42B8B49FD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F5897-5233-2211-E547-6EFDA8B6F988}"/>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30523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FBC05-2014-1148-CC89-A4BAE9564F46}"/>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3" name="Footer Placeholder 2">
            <a:extLst>
              <a:ext uri="{FF2B5EF4-FFF2-40B4-BE49-F238E27FC236}">
                <a16:creationId xmlns:a16="http://schemas.microsoft.com/office/drawing/2014/main" id="{8649589F-5E85-2B49-0BC4-A6F19B6469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46E296-44A9-80A6-479B-E51C48EA4D3C}"/>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221498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EF18-FD9A-9335-1D87-A3EB22F45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D8B44B-A120-A108-8CEA-38D031DB4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74856-4F9D-ED47-F7C2-D9B01941F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FDE5B-866B-0BF8-D90D-CD95D6C30A0E}"/>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6" name="Footer Placeholder 5">
            <a:extLst>
              <a:ext uri="{FF2B5EF4-FFF2-40B4-BE49-F238E27FC236}">
                <a16:creationId xmlns:a16="http://schemas.microsoft.com/office/drawing/2014/main" id="{C8916C5D-6B16-9B1C-A033-4AB4DA646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6AAFD-0AC1-AC00-E1C6-552215685C5B}"/>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228877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E624-F13D-CB5D-CA8E-B55297A5D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0E5C94-C203-14E5-A002-6462BDB71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A73C4-FD04-2D37-02CD-CEEE4AAA5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886A3-E4FA-9026-2C89-77A3EE4CE8B8}"/>
              </a:ext>
            </a:extLst>
          </p:cNvPr>
          <p:cNvSpPr>
            <a:spLocks noGrp="1"/>
          </p:cNvSpPr>
          <p:nvPr>
            <p:ph type="dt" sz="half" idx="10"/>
          </p:nvPr>
        </p:nvSpPr>
        <p:spPr/>
        <p:txBody>
          <a:bodyPr/>
          <a:lstStyle/>
          <a:p>
            <a:fld id="{9EC46C5B-1153-4F32-971F-0404E118B0C0}" type="datetimeFigureOut">
              <a:rPr lang="en-US" smtClean="0"/>
              <a:t>10/24/2025</a:t>
            </a:fld>
            <a:endParaRPr lang="en-US"/>
          </a:p>
        </p:txBody>
      </p:sp>
      <p:sp>
        <p:nvSpPr>
          <p:cNvPr id="6" name="Footer Placeholder 5">
            <a:extLst>
              <a:ext uri="{FF2B5EF4-FFF2-40B4-BE49-F238E27FC236}">
                <a16:creationId xmlns:a16="http://schemas.microsoft.com/office/drawing/2014/main" id="{AFA42B7F-875E-AAFB-C2B6-D0981624A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D59D4-96DD-DB5C-10F2-EFDCA4632642}"/>
              </a:ext>
            </a:extLst>
          </p:cNvPr>
          <p:cNvSpPr>
            <a:spLocks noGrp="1"/>
          </p:cNvSpPr>
          <p:nvPr>
            <p:ph type="sldNum" sz="quarter" idx="12"/>
          </p:nvPr>
        </p:nvSpPr>
        <p:spPr/>
        <p:txBody>
          <a:bodyPr/>
          <a:lstStyle/>
          <a:p>
            <a:fld id="{56FF3669-519E-41C2-81E4-1BCEA1274CDF}" type="slidenum">
              <a:rPr lang="en-US" smtClean="0"/>
              <a:t>‹#›</a:t>
            </a:fld>
            <a:endParaRPr lang="en-US"/>
          </a:p>
        </p:txBody>
      </p:sp>
    </p:spTree>
    <p:extLst>
      <p:ext uri="{BB962C8B-B14F-4D97-AF65-F5344CB8AC3E}">
        <p14:creationId xmlns:p14="http://schemas.microsoft.com/office/powerpoint/2010/main" val="70193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6A817-E0D6-62C9-7A9D-BA35E8E3B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5C8BEB-4012-9FFB-96E8-10C516A73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EBB93-A6DD-4F42-B83D-B88F18128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C46C5B-1153-4F32-971F-0404E118B0C0}" type="datetimeFigureOut">
              <a:rPr lang="en-US" smtClean="0"/>
              <a:t>10/24/2025</a:t>
            </a:fld>
            <a:endParaRPr lang="en-US"/>
          </a:p>
        </p:txBody>
      </p:sp>
      <p:sp>
        <p:nvSpPr>
          <p:cNvPr id="5" name="Footer Placeholder 4">
            <a:extLst>
              <a:ext uri="{FF2B5EF4-FFF2-40B4-BE49-F238E27FC236}">
                <a16:creationId xmlns:a16="http://schemas.microsoft.com/office/drawing/2014/main" id="{5D165335-A980-7021-BE5F-85317C78E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14F835-5F39-2A3C-218E-A89544525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FF3669-519E-41C2-81E4-1BCEA1274CDF}" type="slidenum">
              <a:rPr lang="en-US" smtClean="0"/>
              <a:t>‹#›</a:t>
            </a:fld>
            <a:endParaRPr lang="en-US"/>
          </a:p>
        </p:txBody>
      </p:sp>
    </p:spTree>
    <p:extLst>
      <p:ext uri="{BB962C8B-B14F-4D97-AF65-F5344CB8AC3E}">
        <p14:creationId xmlns:p14="http://schemas.microsoft.com/office/powerpoint/2010/main" val="39199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4281-EBF2-899D-7B27-B60FD9C43B45}"/>
              </a:ext>
            </a:extLst>
          </p:cNvPr>
          <p:cNvSpPr>
            <a:spLocks noGrp="1"/>
          </p:cNvSpPr>
          <p:nvPr>
            <p:ph type="ctrTitle"/>
          </p:nvPr>
        </p:nvSpPr>
        <p:spPr/>
        <p:txBody>
          <a:bodyPr/>
          <a:lstStyle/>
          <a:p>
            <a:r>
              <a:rPr lang="en-US" dirty="0"/>
              <a:t>Dwelling on Dwellings</a:t>
            </a:r>
          </a:p>
        </p:txBody>
      </p:sp>
      <p:sp>
        <p:nvSpPr>
          <p:cNvPr id="3" name="Subtitle 2">
            <a:extLst>
              <a:ext uri="{FF2B5EF4-FFF2-40B4-BE49-F238E27FC236}">
                <a16:creationId xmlns:a16="http://schemas.microsoft.com/office/drawing/2014/main" id="{65777689-F70C-58DE-DC8C-44E88E4DAD77}"/>
              </a:ext>
            </a:extLst>
          </p:cNvPr>
          <p:cNvSpPr>
            <a:spLocks noGrp="1"/>
          </p:cNvSpPr>
          <p:nvPr>
            <p:ph type="subTitle" idx="1"/>
          </p:nvPr>
        </p:nvSpPr>
        <p:spPr/>
        <p:txBody>
          <a:bodyPr>
            <a:normAutofit/>
          </a:bodyPr>
          <a:lstStyle/>
          <a:p>
            <a:pPr>
              <a:spcBef>
                <a:spcPts val="600"/>
              </a:spcBef>
            </a:pPr>
            <a:r>
              <a:rPr lang="en-US" sz="2000" dirty="0"/>
              <a:t>John Eisler</a:t>
            </a:r>
          </a:p>
          <a:p>
            <a:pPr>
              <a:spcBef>
                <a:spcPts val="600"/>
              </a:spcBef>
            </a:pPr>
            <a:r>
              <a:rPr lang="en-US" sz="2000" dirty="0"/>
              <a:t>Community Development Director</a:t>
            </a:r>
          </a:p>
          <a:p>
            <a:pPr>
              <a:spcBef>
                <a:spcPts val="600"/>
              </a:spcBef>
            </a:pPr>
            <a:r>
              <a:rPr lang="en-US" sz="2000" dirty="0"/>
              <a:t>October 29, 2025 Work Session</a:t>
            </a:r>
          </a:p>
        </p:txBody>
      </p:sp>
    </p:spTree>
    <p:extLst>
      <p:ext uri="{BB962C8B-B14F-4D97-AF65-F5344CB8AC3E}">
        <p14:creationId xmlns:p14="http://schemas.microsoft.com/office/powerpoint/2010/main" val="347303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17BE9-5ABB-B4E1-FEE2-E716B3207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EA907-B049-7B8D-8118-1D47EB6E2BCF}"/>
              </a:ext>
            </a:extLst>
          </p:cNvPr>
          <p:cNvSpPr>
            <a:spLocks noGrp="1"/>
          </p:cNvSpPr>
          <p:nvPr>
            <p:ph type="title"/>
          </p:nvPr>
        </p:nvSpPr>
        <p:spPr/>
        <p:txBody>
          <a:bodyPr/>
          <a:lstStyle/>
          <a:p>
            <a:pPr algn="ctr"/>
            <a:r>
              <a:rPr lang="en-US" dirty="0"/>
              <a:t>“Shop” with full bath</a:t>
            </a:r>
          </a:p>
        </p:txBody>
      </p:sp>
      <p:pic>
        <p:nvPicPr>
          <p:cNvPr id="6" name="Content Placeholder 5">
            <a:extLst>
              <a:ext uri="{FF2B5EF4-FFF2-40B4-BE49-F238E27FC236}">
                <a16:creationId xmlns:a16="http://schemas.microsoft.com/office/drawing/2014/main" id="{A6A9313F-A3E1-4741-318F-0E40A8C3FDC3}"/>
              </a:ext>
            </a:extLst>
          </p:cNvPr>
          <p:cNvPicPr>
            <a:picLocks noGrp="1" noChangeAspect="1"/>
          </p:cNvPicPr>
          <p:nvPr>
            <p:ph idx="1"/>
          </p:nvPr>
        </p:nvPicPr>
        <p:blipFill>
          <a:blip r:embed="rId2"/>
          <a:stretch>
            <a:fillRect/>
          </a:stretch>
        </p:blipFill>
        <p:spPr>
          <a:xfrm>
            <a:off x="3061421" y="1825625"/>
            <a:ext cx="6069158" cy="4351338"/>
          </a:xfrm>
          <a:prstGeom prst="rect">
            <a:avLst/>
          </a:prstGeom>
        </p:spPr>
      </p:pic>
    </p:spTree>
    <p:extLst>
      <p:ext uri="{BB962C8B-B14F-4D97-AF65-F5344CB8AC3E}">
        <p14:creationId xmlns:p14="http://schemas.microsoft.com/office/powerpoint/2010/main" val="21662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325F8-3E6D-1A60-28F1-41849F4C3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67432-05EA-05BF-4C09-076D3751542D}"/>
              </a:ext>
            </a:extLst>
          </p:cNvPr>
          <p:cNvSpPr>
            <a:spLocks noGrp="1"/>
          </p:cNvSpPr>
          <p:nvPr>
            <p:ph type="title"/>
          </p:nvPr>
        </p:nvSpPr>
        <p:spPr/>
        <p:txBody>
          <a:bodyPr/>
          <a:lstStyle/>
          <a:p>
            <a:pPr algn="ctr"/>
            <a:r>
              <a:rPr lang="en-US" dirty="0"/>
              <a:t>“Shop” with full bath</a:t>
            </a:r>
          </a:p>
        </p:txBody>
      </p:sp>
      <p:pic>
        <p:nvPicPr>
          <p:cNvPr id="7" name="Content Placeholder 6">
            <a:extLst>
              <a:ext uri="{FF2B5EF4-FFF2-40B4-BE49-F238E27FC236}">
                <a16:creationId xmlns:a16="http://schemas.microsoft.com/office/drawing/2014/main" id="{A7BC2F94-792E-2A93-8053-812E62451142}"/>
              </a:ext>
            </a:extLst>
          </p:cNvPr>
          <p:cNvPicPr>
            <a:picLocks noGrp="1" noChangeAspect="1"/>
          </p:cNvPicPr>
          <p:nvPr>
            <p:ph idx="1"/>
          </p:nvPr>
        </p:nvPicPr>
        <p:blipFill>
          <a:blip r:embed="rId2"/>
          <a:stretch>
            <a:fillRect/>
          </a:stretch>
        </p:blipFill>
        <p:spPr>
          <a:xfrm>
            <a:off x="2849598" y="1848457"/>
            <a:ext cx="6492803" cy="4305673"/>
          </a:xfrm>
          <a:prstGeom prst="rect">
            <a:avLst/>
          </a:prstGeom>
        </p:spPr>
      </p:pic>
    </p:spTree>
    <p:extLst>
      <p:ext uri="{BB962C8B-B14F-4D97-AF65-F5344CB8AC3E}">
        <p14:creationId xmlns:p14="http://schemas.microsoft.com/office/powerpoint/2010/main" val="355218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B99A-31F4-38CD-E91D-48269146C5A9}"/>
              </a:ext>
            </a:extLst>
          </p:cNvPr>
          <p:cNvSpPr>
            <a:spLocks noGrp="1"/>
          </p:cNvSpPr>
          <p:nvPr>
            <p:ph type="title"/>
          </p:nvPr>
        </p:nvSpPr>
        <p:spPr/>
        <p:txBody>
          <a:bodyPr/>
          <a:lstStyle/>
          <a:p>
            <a:pPr algn="ctr"/>
            <a:r>
              <a:rPr lang="en-US" dirty="0"/>
              <a:t>Proposed fix</a:t>
            </a:r>
          </a:p>
        </p:txBody>
      </p:sp>
      <p:sp>
        <p:nvSpPr>
          <p:cNvPr id="3" name="Content Placeholder 2">
            <a:extLst>
              <a:ext uri="{FF2B5EF4-FFF2-40B4-BE49-F238E27FC236}">
                <a16:creationId xmlns:a16="http://schemas.microsoft.com/office/drawing/2014/main" id="{B45C21F8-710B-5DE0-1CD6-B0C97E9B26C5}"/>
              </a:ext>
            </a:extLst>
          </p:cNvPr>
          <p:cNvSpPr>
            <a:spLocks noGrp="1"/>
          </p:cNvSpPr>
          <p:nvPr>
            <p:ph idx="1"/>
          </p:nvPr>
        </p:nvSpPr>
        <p:spPr/>
        <p:txBody>
          <a:bodyPr>
            <a:normAutofit fontScale="85000" lnSpcReduction="20000"/>
          </a:bodyPr>
          <a:lstStyle/>
          <a:p>
            <a:pPr marL="0" indent="0">
              <a:buNone/>
            </a:pPr>
            <a:r>
              <a:rPr lang="en-US" dirty="0"/>
              <a:t>18.08.040 D Definitions</a:t>
            </a:r>
          </a:p>
          <a:p>
            <a:r>
              <a:rPr lang="en-US" dirty="0"/>
              <a:t>“Designed for occupancy” means a structure or portion of a structure with greater than three interior plumbing fixtures, designed to include permanent independent living facilities, including but not limited to a kitchen, bath, and space for a bedroom.</a:t>
            </a:r>
          </a:p>
          <a:p>
            <a:pPr marL="0" indent="0">
              <a:buNone/>
            </a:pPr>
            <a:endParaRPr lang="en-US" dirty="0"/>
          </a:p>
          <a:p>
            <a:pPr marL="0" indent="0">
              <a:buNone/>
            </a:pPr>
            <a:r>
              <a:rPr lang="en-US" dirty="0"/>
              <a:t>18.08.110 K Definitions – </a:t>
            </a:r>
          </a:p>
          <a:p>
            <a:r>
              <a:rPr lang="en-US" dirty="0"/>
              <a:t>“Kitchen” means an area within a habitable space designed to be used for the preparation of food, which includes a 240-volt electrical outlet or gas piping and at least two of the following: a sink, countertop exceeding 6 lineal feet, dedicated space and electrical outlet capable of supporting a refrigerator exceeding 5.0 cubic feet, or space with access to electrical and drain hookups that could reasonably be used for a dishwasher.</a:t>
            </a:r>
          </a:p>
        </p:txBody>
      </p:sp>
    </p:spTree>
    <p:extLst>
      <p:ext uri="{BB962C8B-B14F-4D97-AF65-F5344CB8AC3E}">
        <p14:creationId xmlns:p14="http://schemas.microsoft.com/office/powerpoint/2010/main" val="88188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24FA-7BFC-02C8-BB62-3F7946DB5899}"/>
              </a:ext>
            </a:extLst>
          </p:cNvPr>
          <p:cNvSpPr>
            <a:spLocks noGrp="1"/>
          </p:cNvSpPr>
          <p:nvPr>
            <p:ph type="title"/>
          </p:nvPr>
        </p:nvSpPr>
        <p:spPr/>
        <p:txBody>
          <a:bodyPr/>
          <a:lstStyle/>
          <a:p>
            <a:pPr algn="ctr"/>
            <a:r>
              <a:rPr lang="en-US" dirty="0"/>
              <a:t>Example of common permitted structure</a:t>
            </a:r>
          </a:p>
        </p:txBody>
      </p:sp>
      <p:pic>
        <p:nvPicPr>
          <p:cNvPr id="5" name="Content Placeholder 4">
            <a:extLst>
              <a:ext uri="{FF2B5EF4-FFF2-40B4-BE49-F238E27FC236}">
                <a16:creationId xmlns:a16="http://schemas.microsoft.com/office/drawing/2014/main" id="{4A4F5726-B6D9-54C7-C6EC-067D3374AA1E}"/>
              </a:ext>
            </a:extLst>
          </p:cNvPr>
          <p:cNvPicPr>
            <a:picLocks noGrp="1" noChangeAspect="1"/>
          </p:cNvPicPr>
          <p:nvPr>
            <p:ph idx="1"/>
          </p:nvPr>
        </p:nvPicPr>
        <p:blipFill>
          <a:blip r:embed="rId2"/>
          <a:stretch>
            <a:fillRect/>
          </a:stretch>
        </p:blipFill>
        <p:spPr>
          <a:xfrm>
            <a:off x="4354300" y="1825625"/>
            <a:ext cx="3483400" cy="4351338"/>
          </a:xfrm>
          <a:prstGeom prst="rect">
            <a:avLst/>
          </a:prstGeom>
        </p:spPr>
      </p:pic>
    </p:spTree>
    <p:extLst>
      <p:ext uri="{BB962C8B-B14F-4D97-AF65-F5344CB8AC3E}">
        <p14:creationId xmlns:p14="http://schemas.microsoft.com/office/powerpoint/2010/main" val="9340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FC953-94CC-D93D-26AE-C1C42E801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20BF0-F909-FF2A-177A-71ABFC833100}"/>
              </a:ext>
            </a:extLst>
          </p:cNvPr>
          <p:cNvSpPr>
            <a:spLocks noGrp="1"/>
          </p:cNvSpPr>
          <p:nvPr>
            <p:ph type="title"/>
          </p:nvPr>
        </p:nvSpPr>
        <p:spPr/>
        <p:txBody>
          <a:bodyPr/>
          <a:lstStyle/>
          <a:p>
            <a:pPr algn="ctr"/>
            <a:r>
              <a:rPr lang="en-US" dirty="0"/>
              <a:t>Example of common permitted structure</a:t>
            </a:r>
          </a:p>
        </p:txBody>
      </p:sp>
      <p:pic>
        <p:nvPicPr>
          <p:cNvPr id="5" name="Content Placeholder 4">
            <a:extLst>
              <a:ext uri="{FF2B5EF4-FFF2-40B4-BE49-F238E27FC236}">
                <a16:creationId xmlns:a16="http://schemas.microsoft.com/office/drawing/2014/main" id="{D57EEE11-80A2-64E3-D0AB-90FC882643E5}"/>
              </a:ext>
            </a:extLst>
          </p:cNvPr>
          <p:cNvPicPr>
            <a:picLocks noGrp="1" noChangeAspect="1"/>
          </p:cNvPicPr>
          <p:nvPr>
            <p:ph idx="1"/>
          </p:nvPr>
        </p:nvPicPr>
        <p:blipFill>
          <a:blip r:embed="rId2"/>
          <a:stretch>
            <a:fillRect/>
          </a:stretch>
        </p:blipFill>
        <p:spPr>
          <a:xfrm>
            <a:off x="4354300" y="1825625"/>
            <a:ext cx="3483400" cy="4351338"/>
          </a:xfrm>
          <a:prstGeom prst="rect">
            <a:avLst/>
          </a:prstGeom>
        </p:spPr>
      </p:pic>
      <p:sp>
        <p:nvSpPr>
          <p:cNvPr id="3" name="TextBox 2">
            <a:extLst>
              <a:ext uri="{FF2B5EF4-FFF2-40B4-BE49-F238E27FC236}">
                <a16:creationId xmlns:a16="http://schemas.microsoft.com/office/drawing/2014/main" id="{4C63AFCF-9590-BB55-0685-EE23258E1548}"/>
              </a:ext>
            </a:extLst>
          </p:cNvPr>
          <p:cNvSpPr txBox="1"/>
          <p:nvPr/>
        </p:nvSpPr>
        <p:spPr>
          <a:xfrm>
            <a:off x="612351" y="2047875"/>
            <a:ext cx="3741949" cy="2862322"/>
          </a:xfrm>
          <a:prstGeom prst="rect">
            <a:avLst/>
          </a:prstGeom>
          <a:noFill/>
        </p:spPr>
        <p:txBody>
          <a:bodyPr wrap="square" rtlCol="0">
            <a:spAutoFit/>
          </a:bodyPr>
          <a:lstStyle/>
          <a:p>
            <a:r>
              <a:rPr lang="en-US" dirty="0"/>
              <a:t>Will not be permitted in the future:</a:t>
            </a:r>
          </a:p>
          <a:p>
            <a:pPr marL="285750" indent="-285750">
              <a:buFont typeface="Arial" panose="020B0604020202020204" pitchFamily="34" charset="0"/>
              <a:buChar char="•"/>
            </a:pPr>
            <a:r>
              <a:rPr lang="en-US" dirty="0"/>
              <a:t>6 plumbing fixtures (toilet, bath, bath sink, washer, kitchen sink, dishwasher)</a:t>
            </a:r>
          </a:p>
          <a:p>
            <a:pPr marL="285750" indent="-285750">
              <a:buFont typeface="Arial" panose="020B0604020202020204" pitchFamily="34" charset="0"/>
              <a:buChar char="•"/>
            </a:pPr>
            <a:r>
              <a:rPr lang="en-US" dirty="0"/>
              <a:t>Kitchen + full bath + space for bedroom</a:t>
            </a:r>
          </a:p>
          <a:p>
            <a:pPr marL="285750" indent="-285750">
              <a:buFont typeface="Arial" panose="020B0604020202020204" pitchFamily="34" charset="0"/>
              <a:buChar char="•"/>
            </a:pPr>
            <a:r>
              <a:rPr lang="en-US" dirty="0"/>
              <a:t>“designed to include permanent independent living facilities”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6204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A3487-9634-3FC3-2308-393C00C78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CC63D-1C09-0E0D-9F0E-CF296BEC5907}"/>
              </a:ext>
            </a:extLst>
          </p:cNvPr>
          <p:cNvSpPr>
            <a:spLocks noGrp="1"/>
          </p:cNvSpPr>
          <p:nvPr>
            <p:ph type="title"/>
          </p:nvPr>
        </p:nvSpPr>
        <p:spPr/>
        <p:txBody>
          <a:bodyPr/>
          <a:lstStyle/>
          <a:p>
            <a:pPr algn="ctr"/>
            <a:r>
              <a:rPr lang="en-US" dirty="0"/>
              <a:t>Example of common permitted structure </a:t>
            </a:r>
            <a:br>
              <a:rPr lang="en-US" dirty="0"/>
            </a:br>
            <a:r>
              <a:rPr lang="en-US" sz="2000" dirty="0"/>
              <a:t>(Powell Butte)</a:t>
            </a:r>
          </a:p>
        </p:txBody>
      </p:sp>
      <p:pic>
        <p:nvPicPr>
          <p:cNvPr id="7" name="Content Placeholder 6">
            <a:extLst>
              <a:ext uri="{FF2B5EF4-FFF2-40B4-BE49-F238E27FC236}">
                <a16:creationId xmlns:a16="http://schemas.microsoft.com/office/drawing/2014/main" id="{F1347E32-27A9-2D51-611B-169DDF67EBD4}"/>
              </a:ext>
            </a:extLst>
          </p:cNvPr>
          <p:cNvPicPr>
            <a:picLocks noGrp="1" noChangeAspect="1"/>
          </p:cNvPicPr>
          <p:nvPr>
            <p:ph idx="1"/>
          </p:nvPr>
        </p:nvPicPr>
        <p:blipFill>
          <a:blip r:embed="rId2"/>
          <a:stretch>
            <a:fillRect/>
          </a:stretch>
        </p:blipFill>
        <p:spPr>
          <a:xfrm>
            <a:off x="2106382" y="2335141"/>
            <a:ext cx="6987500" cy="4351338"/>
          </a:xfrm>
          <a:prstGeom prst="rect">
            <a:avLst/>
          </a:prstGeom>
        </p:spPr>
      </p:pic>
    </p:spTree>
    <p:extLst>
      <p:ext uri="{BB962C8B-B14F-4D97-AF65-F5344CB8AC3E}">
        <p14:creationId xmlns:p14="http://schemas.microsoft.com/office/powerpoint/2010/main" val="217778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6B8A9-B5CA-722E-93D8-EB19E572D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AC472-05CF-29ED-EEE2-BA824A13FF58}"/>
              </a:ext>
            </a:extLst>
          </p:cNvPr>
          <p:cNvSpPr>
            <a:spLocks noGrp="1"/>
          </p:cNvSpPr>
          <p:nvPr>
            <p:ph type="title"/>
          </p:nvPr>
        </p:nvSpPr>
        <p:spPr/>
        <p:txBody>
          <a:bodyPr/>
          <a:lstStyle/>
          <a:p>
            <a:pPr algn="ctr"/>
            <a:r>
              <a:rPr lang="en-US" dirty="0"/>
              <a:t>Example of common permitted structure </a:t>
            </a:r>
            <a:br>
              <a:rPr lang="en-US" dirty="0"/>
            </a:br>
            <a:r>
              <a:rPr lang="en-US" sz="2000" dirty="0"/>
              <a:t>(Powell Butte)</a:t>
            </a:r>
          </a:p>
        </p:txBody>
      </p:sp>
      <p:pic>
        <p:nvPicPr>
          <p:cNvPr id="7" name="Content Placeholder 6">
            <a:extLst>
              <a:ext uri="{FF2B5EF4-FFF2-40B4-BE49-F238E27FC236}">
                <a16:creationId xmlns:a16="http://schemas.microsoft.com/office/drawing/2014/main" id="{3D010DAA-EDA5-91AC-0D51-614B80969EE6}"/>
              </a:ext>
            </a:extLst>
          </p:cNvPr>
          <p:cNvPicPr>
            <a:picLocks noGrp="1" noChangeAspect="1"/>
          </p:cNvPicPr>
          <p:nvPr>
            <p:ph idx="1"/>
          </p:nvPr>
        </p:nvPicPr>
        <p:blipFill>
          <a:blip r:embed="rId2"/>
          <a:stretch>
            <a:fillRect/>
          </a:stretch>
        </p:blipFill>
        <p:spPr>
          <a:xfrm>
            <a:off x="2106382" y="2335141"/>
            <a:ext cx="6987500" cy="4351338"/>
          </a:xfrm>
          <a:prstGeom prst="rect">
            <a:avLst/>
          </a:prstGeom>
        </p:spPr>
      </p:pic>
      <p:sp>
        <p:nvSpPr>
          <p:cNvPr id="3" name="TextBox 2">
            <a:extLst>
              <a:ext uri="{FF2B5EF4-FFF2-40B4-BE49-F238E27FC236}">
                <a16:creationId xmlns:a16="http://schemas.microsoft.com/office/drawing/2014/main" id="{A6E33D34-4603-92B2-390B-1F29ED412FB8}"/>
              </a:ext>
            </a:extLst>
          </p:cNvPr>
          <p:cNvSpPr txBox="1"/>
          <p:nvPr/>
        </p:nvSpPr>
        <p:spPr>
          <a:xfrm>
            <a:off x="9159903" y="2335141"/>
            <a:ext cx="2655735" cy="3970318"/>
          </a:xfrm>
          <a:prstGeom prst="rect">
            <a:avLst/>
          </a:prstGeom>
          <a:noFill/>
        </p:spPr>
        <p:txBody>
          <a:bodyPr wrap="square" rtlCol="0">
            <a:spAutoFit/>
          </a:bodyPr>
          <a:lstStyle/>
          <a:p>
            <a:r>
              <a:rPr lang="en-US" dirty="0"/>
              <a:t>Will not be permitted in the future!</a:t>
            </a:r>
          </a:p>
          <a:p>
            <a:pPr marL="285750" indent="-285750">
              <a:buFont typeface="Arial" panose="020B0604020202020204" pitchFamily="34" charset="0"/>
              <a:buChar char="•"/>
            </a:pPr>
            <a:r>
              <a:rPr lang="en-US" dirty="0"/>
              <a:t>9 plumbing features (master bath shower + toilet + 2 sinks; bath toilet sink; laundry sink + washer; kitchen sink + dishwasher)</a:t>
            </a:r>
          </a:p>
          <a:p>
            <a:pPr marL="285750" indent="-285750">
              <a:buFont typeface="Arial" panose="020B0604020202020204" pitchFamily="34" charset="0"/>
              <a:buChar char="•"/>
            </a:pPr>
            <a:r>
              <a:rPr lang="en-US" dirty="0"/>
              <a:t>Kitchen + full bath + space for bedroom</a:t>
            </a:r>
          </a:p>
          <a:p>
            <a:pPr marL="285750" indent="-285750">
              <a:buFont typeface="Arial" panose="020B0604020202020204" pitchFamily="34" charset="0"/>
              <a:buChar char="•"/>
            </a:pPr>
            <a:r>
              <a:rPr lang="en-US" dirty="0"/>
              <a:t>“designed to include permanent independent living facilities</a:t>
            </a:r>
          </a:p>
        </p:txBody>
      </p:sp>
    </p:spTree>
    <p:extLst>
      <p:ext uri="{BB962C8B-B14F-4D97-AF65-F5344CB8AC3E}">
        <p14:creationId xmlns:p14="http://schemas.microsoft.com/office/powerpoint/2010/main" val="215343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2173C-562E-DF2F-5B74-0ED20FD79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06855-F343-F033-4396-216D02FB4AC2}"/>
              </a:ext>
            </a:extLst>
          </p:cNvPr>
          <p:cNvSpPr>
            <a:spLocks noGrp="1"/>
          </p:cNvSpPr>
          <p:nvPr>
            <p:ph type="title"/>
          </p:nvPr>
        </p:nvSpPr>
        <p:spPr/>
        <p:txBody>
          <a:bodyPr/>
          <a:lstStyle/>
          <a:p>
            <a:pPr algn="ctr"/>
            <a:r>
              <a:rPr lang="en-US" dirty="0"/>
              <a:t>Example of common permitted structure </a:t>
            </a:r>
            <a:br>
              <a:rPr lang="en-US" dirty="0"/>
            </a:br>
            <a:r>
              <a:rPr lang="en-US" sz="2000" dirty="0"/>
              <a:t>(Outer Prineville)</a:t>
            </a:r>
          </a:p>
        </p:txBody>
      </p:sp>
      <p:pic>
        <p:nvPicPr>
          <p:cNvPr id="6" name="Content Placeholder 5">
            <a:extLst>
              <a:ext uri="{FF2B5EF4-FFF2-40B4-BE49-F238E27FC236}">
                <a16:creationId xmlns:a16="http://schemas.microsoft.com/office/drawing/2014/main" id="{FDAE785C-2E94-3ED6-2913-49A9A3DABC4E}"/>
              </a:ext>
            </a:extLst>
          </p:cNvPr>
          <p:cNvPicPr>
            <a:picLocks noGrp="1" noChangeAspect="1"/>
          </p:cNvPicPr>
          <p:nvPr>
            <p:ph idx="1"/>
          </p:nvPr>
        </p:nvPicPr>
        <p:blipFill>
          <a:blip r:embed="rId2"/>
          <a:stretch>
            <a:fillRect/>
          </a:stretch>
        </p:blipFill>
        <p:spPr>
          <a:xfrm>
            <a:off x="1956512" y="1825625"/>
            <a:ext cx="8278975" cy="4351338"/>
          </a:xfrm>
          <a:prstGeom prst="rect">
            <a:avLst/>
          </a:prstGeom>
        </p:spPr>
      </p:pic>
    </p:spTree>
    <p:extLst>
      <p:ext uri="{BB962C8B-B14F-4D97-AF65-F5344CB8AC3E}">
        <p14:creationId xmlns:p14="http://schemas.microsoft.com/office/powerpoint/2010/main" val="286238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37A3-816F-42A8-D519-2EC938B04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9780F-F79A-27D8-508D-CCC190C2B108}"/>
              </a:ext>
            </a:extLst>
          </p:cNvPr>
          <p:cNvSpPr>
            <a:spLocks noGrp="1"/>
          </p:cNvSpPr>
          <p:nvPr>
            <p:ph type="title"/>
          </p:nvPr>
        </p:nvSpPr>
        <p:spPr/>
        <p:txBody>
          <a:bodyPr/>
          <a:lstStyle/>
          <a:p>
            <a:pPr algn="ctr"/>
            <a:r>
              <a:rPr lang="en-US" dirty="0"/>
              <a:t>Example of common permitted structure </a:t>
            </a:r>
            <a:br>
              <a:rPr lang="en-US" dirty="0"/>
            </a:br>
            <a:r>
              <a:rPr lang="en-US" sz="2000" dirty="0"/>
              <a:t>(Outer Prineville)</a:t>
            </a:r>
          </a:p>
        </p:txBody>
      </p:sp>
      <p:pic>
        <p:nvPicPr>
          <p:cNvPr id="6" name="Content Placeholder 5">
            <a:extLst>
              <a:ext uri="{FF2B5EF4-FFF2-40B4-BE49-F238E27FC236}">
                <a16:creationId xmlns:a16="http://schemas.microsoft.com/office/drawing/2014/main" id="{B7815D0E-0692-C113-0ADC-0E47A6DFE07D}"/>
              </a:ext>
            </a:extLst>
          </p:cNvPr>
          <p:cNvPicPr>
            <a:picLocks noGrp="1" noChangeAspect="1"/>
          </p:cNvPicPr>
          <p:nvPr>
            <p:ph idx="1"/>
          </p:nvPr>
        </p:nvPicPr>
        <p:blipFill>
          <a:blip r:embed="rId2"/>
          <a:stretch>
            <a:fillRect/>
          </a:stretch>
        </p:blipFill>
        <p:spPr>
          <a:xfrm>
            <a:off x="1956512" y="1825625"/>
            <a:ext cx="8278975" cy="4351338"/>
          </a:xfrm>
          <a:prstGeom prst="rect">
            <a:avLst/>
          </a:prstGeom>
        </p:spPr>
      </p:pic>
      <p:sp>
        <p:nvSpPr>
          <p:cNvPr id="8" name="TextBox 7">
            <a:extLst>
              <a:ext uri="{FF2B5EF4-FFF2-40B4-BE49-F238E27FC236}">
                <a16:creationId xmlns:a16="http://schemas.microsoft.com/office/drawing/2014/main" id="{85A882CE-89F2-A3E8-60EE-A4341502192F}"/>
              </a:ext>
            </a:extLst>
          </p:cNvPr>
          <p:cNvSpPr txBox="1"/>
          <p:nvPr/>
        </p:nvSpPr>
        <p:spPr>
          <a:xfrm>
            <a:off x="143123" y="1690688"/>
            <a:ext cx="1900362" cy="2862322"/>
          </a:xfrm>
          <a:prstGeom prst="rect">
            <a:avLst/>
          </a:prstGeom>
          <a:noFill/>
        </p:spPr>
        <p:txBody>
          <a:bodyPr wrap="square" rtlCol="0">
            <a:spAutoFit/>
          </a:bodyPr>
          <a:lstStyle/>
          <a:p>
            <a:r>
              <a:rPr lang="en-US" dirty="0"/>
              <a:t>Will be permitted!!</a:t>
            </a:r>
          </a:p>
          <a:p>
            <a:pPr marL="285750" indent="-285750">
              <a:buFont typeface="Arial" panose="020B0604020202020204" pitchFamily="34" charset="0"/>
              <a:buChar char="•"/>
            </a:pPr>
            <a:r>
              <a:rPr lang="en-US" dirty="0"/>
              <a:t>3 plumbing fixtures (toilet + sink + washer)</a:t>
            </a:r>
          </a:p>
          <a:p>
            <a:pPr marL="285750" indent="-285750">
              <a:buFont typeface="Arial" panose="020B0604020202020204" pitchFamily="34" charset="0"/>
              <a:buChar char="•"/>
            </a:pPr>
            <a:r>
              <a:rPr lang="en-US" dirty="0"/>
              <a:t>Stove but no other kitchen plumbing,  countertop</a:t>
            </a:r>
          </a:p>
        </p:txBody>
      </p:sp>
      <p:sp>
        <p:nvSpPr>
          <p:cNvPr id="3" name="TextBox 2">
            <a:extLst>
              <a:ext uri="{FF2B5EF4-FFF2-40B4-BE49-F238E27FC236}">
                <a16:creationId xmlns:a16="http://schemas.microsoft.com/office/drawing/2014/main" id="{92AEC8FD-1829-8A45-1BF3-DE26EEE3091A}"/>
              </a:ext>
            </a:extLst>
          </p:cNvPr>
          <p:cNvSpPr txBox="1"/>
          <p:nvPr/>
        </p:nvSpPr>
        <p:spPr>
          <a:xfrm>
            <a:off x="10448014" y="1956021"/>
            <a:ext cx="1600862" cy="2862322"/>
          </a:xfrm>
          <a:prstGeom prst="rect">
            <a:avLst/>
          </a:prstGeom>
          <a:noFill/>
        </p:spPr>
        <p:txBody>
          <a:bodyPr wrap="square" rtlCol="0">
            <a:spAutoFit/>
          </a:bodyPr>
          <a:lstStyle/>
          <a:p>
            <a:r>
              <a:rPr lang="en-US" dirty="0"/>
              <a:t>Is dependent on main dwelling for bathing + food prep/sanitation, regardless of what happens with “sewing” room</a:t>
            </a:r>
          </a:p>
        </p:txBody>
      </p:sp>
    </p:spTree>
    <p:extLst>
      <p:ext uri="{BB962C8B-B14F-4D97-AF65-F5344CB8AC3E}">
        <p14:creationId xmlns:p14="http://schemas.microsoft.com/office/powerpoint/2010/main" val="428921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8771-9389-3305-4F67-F5B1BCD81112}"/>
              </a:ext>
            </a:extLst>
          </p:cNvPr>
          <p:cNvSpPr>
            <a:spLocks noGrp="1"/>
          </p:cNvSpPr>
          <p:nvPr>
            <p:ph type="title"/>
          </p:nvPr>
        </p:nvSpPr>
        <p:spPr/>
        <p:txBody>
          <a:bodyPr/>
          <a:lstStyle/>
          <a:p>
            <a:pPr algn="ctr"/>
            <a:r>
              <a:rPr lang="en-US" dirty="0"/>
              <a:t>Dwelling Unit or Units??</a:t>
            </a:r>
          </a:p>
        </p:txBody>
      </p:sp>
      <p:pic>
        <p:nvPicPr>
          <p:cNvPr id="5" name="Content Placeholder 4">
            <a:extLst>
              <a:ext uri="{FF2B5EF4-FFF2-40B4-BE49-F238E27FC236}">
                <a16:creationId xmlns:a16="http://schemas.microsoft.com/office/drawing/2014/main" id="{6FB90843-981D-90D1-BAAB-48E411BE54C0}"/>
              </a:ext>
            </a:extLst>
          </p:cNvPr>
          <p:cNvPicPr>
            <a:picLocks noGrp="1" noChangeAspect="1"/>
          </p:cNvPicPr>
          <p:nvPr>
            <p:ph idx="1"/>
          </p:nvPr>
        </p:nvPicPr>
        <p:blipFill>
          <a:blip r:embed="rId2"/>
          <a:stretch>
            <a:fillRect/>
          </a:stretch>
        </p:blipFill>
        <p:spPr>
          <a:xfrm>
            <a:off x="2723349" y="1825625"/>
            <a:ext cx="6745301" cy="4351338"/>
          </a:xfrm>
          <a:prstGeom prst="rect">
            <a:avLst/>
          </a:prstGeom>
        </p:spPr>
      </p:pic>
    </p:spTree>
    <p:extLst>
      <p:ext uri="{BB962C8B-B14F-4D97-AF65-F5344CB8AC3E}">
        <p14:creationId xmlns:p14="http://schemas.microsoft.com/office/powerpoint/2010/main" val="352456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1D8B-F61E-B22B-F89E-5B72EA32EF46}"/>
              </a:ext>
            </a:extLst>
          </p:cNvPr>
          <p:cNvSpPr>
            <a:spLocks noGrp="1"/>
          </p:cNvSpPr>
          <p:nvPr>
            <p:ph type="title"/>
          </p:nvPr>
        </p:nvSpPr>
        <p:spPr/>
        <p:txBody>
          <a:bodyPr/>
          <a:lstStyle/>
          <a:p>
            <a:pPr algn="ctr"/>
            <a:r>
              <a:rPr lang="en-US" dirty="0"/>
              <a:t>The issue:</a:t>
            </a:r>
          </a:p>
        </p:txBody>
      </p:sp>
      <p:sp>
        <p:nvSpPr>
          <p:cNvPr id="3" name="Content Placeholder 2">
            <a:extLst>
              <a:ext uri="{FF2B5EF4-FFF2-40B4-BE49-F238E27FC236}">
                <a16:creationId xmlns:a16="http://schemas.microsoft.com/office/drawing/2014/main" id="{F610A53B-FF3C-98ED-2A4F-6D323CD92BEB}"/>
              </a:ext>
            </a:extLst>
          </p:cNvPr>
          <p:cNvSpPr>
            <a:spLocks noGrp="1"/>
          </p:cNvSpPr>
          <p:nvPr>
            <p:ph idx="1"/>
          </p:nvPr>
        </p:nvSpPr>
        <p:spPr/>
        <p:txBody>
          <a:bodyPr/>
          <a:lstStyle/>
          <a:p>
            <a:r>
              <a:rPr lang="en-US" dirty="0"/>
              <a:t>Accessory structures with habitable space have been able to get land use/building approval and thereafter are converted to living quarters.</a:t>
            </a:r>
          </a:p>
          <a:p>
            <a:r>
              <a:rPr lang="en-US" dirty="0"/>
              <a:t>Creates fire, life, safety concerns and cheats residential density standards.</a:t>
            </a:r>
          </a:p>
          <a:p>
            <a:r>
              <a:rPr lang="en-US" dirty="0"/>
              <a:t>Leads to code compliance cases and/or future property purchasers being misled.</a:t>
            </a:r>
          </a:p>
          <a:p>
            <a:r>
              <a:rPr lang="en-US" dirty="0"/>
              <a:t>Ambiguity/confusion for staff.</a:t>
            </a:r>
          </a:p>
          <a:p>
            <a:endParaRPr lang="en-US" dirty="0"/>
          </a:p>
        </p:txBody>
      </p:sp>
    </p:spTree>
    <p:extLst>
      <p:ext uri="{BB962C8B-B14F-4D97-AF65-F5344CB8AC3E}">
        <p14:creationId xmlns:p14="http://schemas.microsoft.com/office/powerpoint/2010/main" val="23363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DE815-AB9D-CDA1-DD27-CCAAF4E93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C0A5C-49EB-70BF-BFAB-1D9504674A6E}"/>
              </a:ext>
            </a:extLst>
          </p:cNvPr>
          <p:cNvSpPr>
            <a:spLocks noGrp="1"/>
          </p:cNvSpPr>
          <p:nvPr>
            <p:ph type="title"/>
          </p:nvPr>
        </p:nvSpPr>
        <p:spPr/>
        <p:txBody>
          <a:bodyPr/>
          <a:lstStyle/>
          <a:p>
            <a:pPr algn="ctr"/>
            <a:r>
              <a:rPr lang="en-US" dirty="0"/>
              <a:t>Dwelling Unit or Units??</a:t>
            </a:r>
          </a:p>
        </p:txBody>
      </p:sp>
      <p:pic>
        <p:nvPicPr>
          <p:cNvPr id="5" name="Content Placeholder 4">
            <a:extLst>
              <a:ext uri="{FF2B5EF4-FFF2-40B4-BE49-F238E27FC236}">
                <a16:creationId xmlns:a16="http://schemas.microsoft.com/office/drawing/2014/main" id="{31BECB2F-85A0-64C5-EC35-F82C51F2C911}"/>
              </a:ext>
            </a:extLst>
          </p:cNvPr>
          <p:cNvPicPr>
            <a:picLocks noGrp="1" noChangeAspect="1"/>
          </p:cNvPicPr>
          <p:nvPr>
            <p:ph idx="1"/>
          </p:nvPr>
        </p:nvPicPr>
        <p:blipFill>
          <a:blip r:embed="rId2"/>
          <a:stretch>
            <a:fillRect/>
          </a:stretch>
        </p:blipFill>
        <p:spPr>
          <a:xfrm>
            <a:off x="2723349" y="1825625"/>
            <a:ext cx="6745301" cy="4351338"/>
          </a:xfrm>
          <a:prstGeom prst="rect">
            <a:avLst/>
          </a:prstGeom>
        </p:spPr>
      </p:pic>
      <p:sp>
        <p:nvSpPr>
          <p:cNvPr id="3" name="TextBox 2">
            <a:extLst>
              <a:ext uri="{FF2B5EF4-FFF2-40B4-BE49-F238E27FC236}">
                <a16:creationId xmlns:a16="http://schemas.microsoft.com/office/drawing/2014/main" id="{A93C77EB-84A2-F23F-4409-F9D82C848E9C}"/>
              </a:ext>
            </a:extLst>
          </p:cNvPr>
          <p:cNvSpPr txBox="1"/>
          <p:nvPr/>
        </p:nvSpPr>
        <p:spPr>
          <a:xfrm>
            <a:off x="222637" y="1884459"/>
            <a:ext cx="2425147" cy="2031325"/>
          </a:xfrm>
          <a:prstGeom prst="rect">
            <a:avLst/>
          </a:prstGeom>
          <a:noFill/>
        </p:spPr>
        <p:txBody>
          <a:bodyPr wrap="square" rtlCol="0">
            <a:spAutoFit/>
          </a:bodyPr>
          <a:lstStyle/>
          <a:p>
            <a:r>
              <a:rPr lang="en-US" dirty="0"/>
              <a:t>“Dwelling, two-family”</a:t>
            </a:r>
          </a:p>
          <a:p>
            <a:r>
              <a:rPr lang="en-US" dirty="0"/>
              <a:t>means a building containing two dwelling units and </a:t>
            </a:r>
            <a:r>
              <a:rPr lang="en-US" b="1" dirty="0"/>
              <a:t>designed for occupancy </a:t>
            </a:r>
            <a:r>
              <a:rPr lang="en-US" dirty="0"/>
              <a:t>by two families.</a:t>
            </a:r>
          </a:p>
        </p:txBody>
      </p:sp>
      <p:sp>
        <p:nvSpPr>
          <p:cNvPr id="4" name="TextBox 3">
            <a:extLst>
              <a:ext uri="{FF2B5EF4-FFF2-40B4-BE49-F238E27FC236}">
                <a16:creationId xmlns:a16="http://schemas.microsoft.com/office/drawing/2014/main" id="{FA5CEA07-E86B-16D0-070C-A1A9E69E8E8E}"/>
              </a:ext>
            </a:extLst>
          </p:cNvPr>
          <p:cNvSpPr txBox="1"/>
          <p:nvPr/>
        </p:nvSpPr>
        <p:spPr>
          <a:xfrm>
            <a:off x="9613127" y="1884459"/>
            <a:ext cx="2417196" cy="1200329"/>
          </a:xfrm>
          <a:prstGeom prst="rect">
            <a:avLst/>
          </a:prstGeom>
          <a:noFill/>
        </p:spPr>
        <p:txBody>
          <a:bodyPr wrap="square" rtlCol="0">
            <a:spAutoFit/>
          </a:bodyPr>
          <a:lstStyle/>
          <a:p>
            <a:r>
              <a:rPr lang="en-US" dirty="0"/>
              <a:t>= 2 complete dwelling units/independent living facilities under new definition</a:t>
            </a:r>
          </a:p>
        </p:txBody>
      </p:sp>
    </p:spTree>
    <p:extLst>
      <p:ext uri="{BB962C8B-B14F-4D97-AF65-F5344CB8AC3E}">
        <p14:creationId xmlns:p14="http://schemas.microsoft.com/office/powerpoint/2010/main" val="251144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87C9-A46C-98F6-9988-C703ABE424FF}"/>
              </a:ext>
            </a:extLst>
          </p:cNvPr>
          <p:cNvSpPr>
            <a:spLocks noGrp="1"/>
          </p:cNvSpPr>
          <p:nvPr>
            <p:ph type="title"/>
          </p:nvPr>
        </p:nvSpPr>
        <p:spPr/>
        <p:txBody>
          <a:bodyPr/>
          <a:lstStyle/>
          <a:p>
            <a:pPr algn="ctr"/>
            <a:r>
              <a:rPr lang="en-US" dirty="0"/>
              <a:t>Questions or brilliant ideas?</a:t>
            </a:r>
          </a:p>
        </p:txBody>
      </p:sp>
      <p:sp>
        <p:nvSpPr>
          <p:cNvPr id="3" name="Content Placeholder 2">
            <a:extLst>
              <a:ext uri="{FF2B5EF4-FFF2-40B4-BE49-F238E27FC236}">
                <a16:creationId xmlns:a16="http://schemas.microsoft.com/office/drawing/2014/main" id="{35032D1F-DA88-D523-76F5-0261F3D6F401}"/>
              </a:ext>
            </a:extLst>
          </p:cNvPr>
          <p:cNvSpPr>
            <a:spLocks noGrp="1"/>
          </p:cNvSpPr>
          <p:nvPr>
            <p:ph idx="1"/>
          </p:nvPr>
        </p:nvSpPr>
        <p:spPr/>
        <p:txBody>
          <a:bodyPr/>
          <a:lstStyle/>
          <a:p>
            <a:r>
              <a:rPr lang="en-US" dirty="0"/>
              <a:t>Next steps – make any necessary adjustments to language</a:t>
            </a:r>
          </a:p>
          <a:p>
            <a:r>
              <a:rPr lang="en-US" dirty="0"/>
              <a:t>Include with big code update in December</a:t>
            </a:r>
          </a:p>
        </p:txBody>
      </p:sp>
    </p:spTree>
    <p:extLst>
      <p:ext uri="{BB962C8B-B14F-4D97-AF65-F5344CB8AC3E}">
        <p14:creationId xmlns:p14="http://schemas.microsoft.com/office/powerpoint/2010/main" val="92836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1801-B567-2602-BAE0-7CB3F009AAB7}"/>
              </a:ext>
            </a:extLst>
          </p:cNvPr>
          <p:cNvSpPr>
            <a:spLocks noGrp="1"/>
          </p:cNvSpPr>
          <p:nvPr>
            <p:ph type="title"/>
          </p:nvPr>
        </p:nvSpPr>
        <p:spPr/>
        <p:txBody>
          <a:bodyPr/>
          <a:lstStyle/>
          <a:p>
            <a:pPr algn="ctr"/>
            <a:r>
              <a:rPr lang="en-US" dirty="0"/>
              <a:t>Current Code</a:t>
            </a:r>
          </a:p>
        </p:txBody>
      </p:sp>
      <p:sp>
        <p:nvSpPr>
          <p:cNvPr id="3" name="Content Placeholder 2">
            <a:extLst>
              <a:ext uri="{FF2B5EF4-FFF2-40B4-BE49-F238E27FC236}">
                <a16:creationId xmlns:a16="http://schemas.microsoft.com/office/drawing/2014/main" id="{9C610344-84E4-2B57-6808-A416F6452C10}"/>
              </a:ext>
            </a:extLst>
          </p:cNvPr>
          <p:cNvSpPr>
            <a:spLocks noGrp="1"/>
          </p:cNvSpPr>
          <p:nvPr>
            <p:ph idx="1"/>
          </p:nvPr>
        </p:nvSpPr>
        <p:spPr/>
        <p:txBody>
          <a:bodyPr/>
          <a:lstStyle/>
          <a:p>
            <a:pPr lvl="0"/>
            <a:r>
              <a:rPr lang="en-US" dirty="0"/>
              <a:t>“Accessory dwelling unit” means an interior, attached, or detached residential structure that is used in conjunction with or that is accessory to a single-family dwelling.</a:t>
            </a:r>
          </a:p>
          <a:p>
            <a:pPr lvl="0"/>
            <a:r>
              <a:rPr lang="en-US" dirty="0"/>
              <a:t>“Accessory use” or “accessory structure” means a use or structure incidental and subordinate to the main use of the primary structure or the primary use of the property and which is located on the same parcel as the primary use.</a:t>
            </a:r>
          </a:p>
          <a:p>
            <a:pPr lvl="0"/>
            <a:r>
              <a:rPr lang="en-US" dirty="0"/>
              <a:t>“Dwelling unit” means one or more rooms in a building designed for occupancy by one family and having not more than one cooking facility.</a:t>
            </a:r>
          </a:p>
        </p:txBody>
      </p:sp>
    </p:spTree>
    <p:extLst>
      <p:ext uri="{BB962C8B-B14F-4D97-AF65-F5344CB8AC3E}">
        <p14:creationId xmlns:p14="http://schemas.microsoft.com/office/powerpoint/2010/main" val="50525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8253-FBB1-47C7-D569-43F978BBBE0A}"/>
              </a:ext>
            </a:extLst>
          </p:cNvPr>
          <p:cNvSpPr>
            <a:spLocks noGrp="1"/>
          </p:cNvSpPr>
          <p:nvPr>
            <p:ph type="title"/>
          </p:nvPr>
        </p:nvSpPr>
        <p:spPr/>
        <p:txBody>
          <a:bodyPr/>
          <a:lstStyle/>
          <a:p>
            <a:pPr algn="ctr"/>
            <a:r>
              <a:rPr lang="en-US" dirty="0"/>
              <a:t>Current Residential Specialty Code</a:t>
            </a:r>
          </a:p>
        </p:txBody>
      </p:sp>
      <p:sp>
        <p:nvSpPr>
          <p:cNvPr id="3" name="Content Placeholder 2">
            <a:extLst>
              <a:ext uri="{FF2B5EF4-FFF2-40B4-BE49-F238E27FC236}">
                <a16:creationId xmlns:a16="http://schemas.microsoft.com/office/drawing/2014/main" id="{F0545438-D4D6-1C27-E625-7C28C60B1991}"/>
              </a:ext>
            </a:extLst>
          </p:cNvPr>
          <p:cNvSpPr>
            <a:spLocks noGrp="1"/>
          </p:cNvSpPr>
          <p:nvPr>
            <p:ph idx="1"/>
          </p:nvPr>
        </p:nvSpPr>
        <p:spPr/>
        <p:txBody>
          <a:bodyPr/>
          <a:lstStyle/>
          <a:p>
            <a:pPr lvl="0"/>
            <a:r>
              <a:rPr lang="en-US" dirty="0"/>
              <a:t>“Dwelling” means any building that contains one or two dwelling units used, intended, or designed to be built, used, rented, leased, let hired out to be occupied, or that are occupied for living purposes.</a:t>
            </a:r>
          </a:p>
          <a:p>
            <a:pPr lvl="0"/>
            <a:r>
              <a:rPr lang="en-US" dirty="0"/>
              <a:t>“Dwelling Unit” means a single unit providing complete independent living facilities for one or more persons, including permanent provisions for living, sleeping, eating, cooking and sanitations.</a:t>
            </a:r>
          </a:p>
          <a:p>
            <a:pPr lvl="0"/>
            <a:r>
              <a:rPr lang="en-US" dirty="0"/>
              <a:t>“Kitchen” means an area used, or designated to be used for the preparation of food.</a:t>
            </a:r>
          </a:p>
        </p:txBody>
      </p:sp>
    </p:spTree>
    <p:extLst>
      <p:ext uri="{BB962C8B-B14F-4D97-AF65-F5344CB8AC3E}">
        <p14:creationId xmlns:p14="http://schemas.microsoft.com/office/powerpoint/2010/main" val="100908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A6A3-C6D6-03FA-67D4-FAD4EED9B19C}"/>
              </a:ext>
            </a:extLst>
          </p:cNvPr>
          <p:cNvSpPr>
            <a:spLocks noGrp="1"/>
          </p:cNvSpPr>
          <p:nvPr>
            <p:ph type="title"/>
          </p:nvPr>
        </p:nvSpPr>
        <p:spPr/>
        <p:txBody>
          <a:bodyPr/>
          <a:lstStyle/>
          <a:p>
            <a:pPr algn="ctr"/>
            <a:r>
              <a:rPr lang="en-US" dirty="0"/>
              <a:t>Where are the lines?</a:t>
            </a:r>
          </a:p>
        </p:txBody>
      </p:sp>
      <p:sp>
        <p:nvSpPr>
          <p:cNvPr id="3" name="Content Placeholder 2">
            <a:extLst>
              <a:ext uri="{FF2B5EF4-FFF2-40B4-BE49-F238E27FC236}">
                <a16:creationId xmlns:a16="http://schemas.microsoft.com/office/drawing/2014/main" id="{074FDCDB-1BCC-7038-9CE1-725223FDC8A6}"/>
              </a:ext>
            </a:extLst>
          </p:cNvPr>
          <p:cNvSpPr>
            <a:spLocks noGrp="1"/>
          </p:cNvSpPr>
          <p:nvPr>
            <p:ph idx="1"/>
          </p:nvPr>
        </p:nvSpPr>
        <p:spPr/>
        <p:txBody>
          <a:bodyPr/>
          <a:lstStyle/>
          <a:p>
            <a:r>
              <a:rPr lang="en-US" dirty="0"/>
              <a:t>Dwelling = not more than one cooking facility?</a:t>
            </a:r>
          </a:p>
          <a:p>
            <a:r>
              <a:rPr lang="en-US" dirty="0"/>
              <a:t>Kitchen = area used for the preparation of food? What does that mean?</a:t>
            </a:r>
          </a:p>
          <a:p>
            <a:r>
              <a:rPr lang="en-US" dirty="0"/>
              <a:t>Accessory structure = incidental and subordinate to main use…</a:t>
            </a:r>
          </a:p>
          <a:p>
            <a:pPr lvl="1"/>
            <a:r>
              <a:rPr lang="en-US" dirty="0"/>
              <a:t>But it’s a shop!</a:t>
            </a:r>
          </a:p>
          <a:p>
            <a:endParaRPr lang="en-US" dirty="0"/>
          </a:p>
        </p:txBody>
      </p:sp>
    </p:spTree>
    <p:extLst>
      <p:ext uri="{BB962C8B-B14F-4D97-AF65-F5344CB8AC3E}">
        <p14:creationId xmlns:p14="http://schemas.microsoft.com/office/powerpoint/2010/main" val="289986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6C09-CEA8-43D8-0E25-25387E82BF97}"/>
              </a:ext>
            </a:extLst>
          </p:cNvPr>
          <p:cNvSpPr>
            <a:spLocks noGrp="1"/>
          </p:cNvSpPr>
          <p:nvPr>
            <p:ph type="title"/>
          </p:nvPr>
        </p:nvSpPr>
        <p:spPr/>
        <p:txBody>
          <a:bodyPr/>
          <a:lstStyle/>
          <a:p>
            <a:pPr algn="ctr"/>
            <a:r>
              <a:rPr lang="en-US" dirty="0"/>
              <a:t>“Shop” with full bath</a:t>
            </a:r>
          </a:p>
        </p:txBody>
      </p:sp>
      <p:pic>
        <p:nvPicPr>
          <p:cNvPr id="5" name="Content Placeholder 4">
            <a:extLst>
              <a:ext uri="{FF2B5EF4-FFF2-40B4-BE49-F238E27FC236}">
                <a16:creationId xmlns:a16="http://schemas.microsoft.com/office/drawing/2014/main" id="{7FACB83D-601A-C0DF-FDC2-095DA2A9A6E4}"/>
              </a:ext>
            </a:extLst>
          </p:cNvPr>
          <p:cNvPicPr>
            <a:picLocks noGrp="1" noChangeAspect="1"/>
          </p:cNvPicPr>
          <p:nvPr>
            <p:ph idx="1"/>
          </p:nvPr>
        </p:nvPicPr>
        <p:blipFill>
          <a:blip r:embed="rId2"/>
          <a:stretch>
            <a:fillRect/>
          </a:stretch>
        </p:blipFill>
        <p:spPr>
          <a:xfrm>
            <a:off x="3011417" y="1825625"/>
            <a:ext cx="6169165" cy="4351338"/>
          </a:xfrm>
          <a:prstGeom prst="rect">
            <a:avLst/>
          </a:prstGeom>
        </p:spPr>
      </p:pic>
    </p:spTree>
    <p:extLst>
      <p:ext uri="{BB962C8B-B14F-4D97-AF65-F5344CB8AC3E}">
        <p14:creationId xmlns:p14="http://schemas.microsoft.com/office/powerpoint/2010/main" val="169400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C1859-A0D5-EBEC-BABF-AAC9B3914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155BB-582B-B457-2483-4E8E1F9CBEC0}"/>
              </a:ext>
            </a:extLst>
          </p:cNvPr>
          <p:cNvSpPr>
            <a:spLocks noGrp="1"/>
          </p:cNvSpPr>
          <p:nvPr>
            <p:ph type="title"/>
          </p:nvPr>
        </p:nvSpPr>
        <p:spPr/>
        <p:txBody>
          <a:bodyPr/>
          <a:lstStyle/>
          <a:p>
            <a:pPr algn="ctr"/>
            <a:r>
              <a:rPr lang="en-US" dirty="0"/>
              <a:t>“Shop” with full bath</a:t>
            </a:r>
          </a:p>
        </p:txBody>
      </p:sp>
      <p:pic>
        <p:nvPicPr>
          <p:cNvPr id="12" name="Content Placeholder 11">
            <a:extLst>
              <a:ext uri="{FF2B5EF4-FFF2-40B4-BE49-F238E27FC236}">
                <a16:creationId xmlns:a16="http://schemas.microsoft.com/office/drawing/2014/main" id="{1F971B32-5A31-42D0-515E-D9E4F960FD49}"/>
              </a:ext>
            </a:extLst>
          </p:cNvPr>
          <p:cNvPicPr>
            <a:picLocks noGrp="1" noChangeAspect="1"/>
          </p:cNvPicPr>
          <p:nvPr>
            <p:ph idx="1"/>
          </p:nvPr>
        </p:nvPicPr>
        <p:blipFill>
          <a:blip r:embed="rId2"/>
          <a:stretch>
            <a:fillRect/>
          </a:stretch>
        </p:blipFill>
        <p:spPr>
          <a:xfrm>
            <a:off x="3178004" y="1825625"/>
            <a:ext cx="5835992" cy="4351338"/>
          </a:xfrm>
          <a:prstGeom prst="rect">
            <a:avLst/>
          </a:prstGeom>
        </p:spPr>
      </p:pic>
    </p:spTree>
    <p:extLst>
      <p:ext uri="{BB962C8B-B14F-4D97-AF65-F5344CB8AC3E}">
        <p14:creationId xmlns:p14="http://schemas.microsoft.com/office/powerpoint/2010/main" val="42822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B806-4815-76DA-0B32-5AA582BBF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3544E-3607-726A-A823-D1C467EAE0FB}"/>
              </a:ext>
            </a:extLst>
          </p:cNvPr>
          <p:cNvSpPr>
            <a:spLocks noGrp="1"/>
          </p:cNvSpPr>
          <p:nvPr>
            <p:ph type="title"/>
          </p:nvPr>
        </p:nvSpPr>
        <p:spPr/>
        <p:txBody>
          <a:bodyPr/>
          <a:lstStyle/>
          <a:p>
            <a:pPr algn="ctr"/>
            <a:r>
              <a:rPr lang="en-US" dirty="0"/>
              <a:t>“Shop” with full bath</a:t>
            </a:r>
          </a:p>
        </p:txBody>
      </p:sp>
      <p:pic>
        <p:nvPicPr>
          <p:cNvPr id="6" name="Content Placeholder 5">
            <a:extLst>
              <a:ext uri="{FF2B5EF4-FFF2-40B4-BE49-F238E27FC236}">
                <a16:creationId xmlns:a16="http://schemas.microsoft.com/office/drawing/2014/main" id="{B8F115F1-733B-DFE3-4614-29FCED67846A}"/>
              </a:ext>
            </a:extLst>
          </p:cNvPr>
          <p:cNvPicPr>
            <a:picLocks noGrp="1" noChangeAspect="1"/>
          </p:cNvPicPr>
          <p:nvPr>
            <p:ph idx="1"/>
          </p:nvPr>
        </p:nvPicPr>
        <p:blipFill>
          <a:blip r:embed="rId2"/>
          <a:stretch>
            <a:fillRect/>
          </a:stretch>
        </p:blipFill>
        <p:spPr>
          <a:xfrm>
            <a:off x="3147304" y="1825625"/>
            <a:ext cx="5897392" cy="4351338"/>
          </a:xfrm>
          <a:prstGeom prst="rect">
            <a:avLst/>
          </a:prstGeom>
        </p:spPr>
      </p:pic>
    </p:spTree>
    <p:extLst>
      <p:ext uri="{BB962C8B-B14F-4D97-AF65-F5344CB8AC3E}">
        <p14:creationId xmlns:p14="http://schemas.microsoft.com/office/powerpoint/2010/main" val="261198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053BF-A1A0-670F-3287-519935D6B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0AE55-E2E4-1809-7E49-92AE102A260D}"/>
              </a:ext>
            </a:extLst>
          </p:cNvPr>
          <p:cNvSpPr>
            <a:spLocks noGrp="1"/>
          </p:cNvSpPr>
          <p:nvPr>
            <p:ph type="title"/>
          </p:nvPr>
        </p:nvSpPr>
        <p:spPr/>
        <p:txBody>
          <a:bodyPr/>
          <a:lstStyle/>
          <a:p>
            <a:pPr algn="ctr"/>
            <a:r>
              <a:rPr lang="en-US" dirty="0"/>
              <a:t>“Shop” with full bath</a:t>
            </a:r>
          </a:p>
        </p:txBody>
      </p:sp>
      <p:pic>
        <p:nvPicPr>
          <p:cNvPr id="7" name="Content Placeholder 6">
            <a:extLst>
              <a:ext uri="{FF2B5EF4-FFF2-40B4-BE49-F238E27FC236}">
                <a16:creationId xmlns:a16="http://schemas.microsoft.com/office/drawing/2014/main" id="{1D458621-608E-5B86-6390-04DC8A8ACA96}"/>
              </a:ext>
            </a:extLst>
          </p:cNvPr>
          <p:cNvPicPr>
            <a:picLocks noGrp="1" noChangeAspect="1"/>
          </p:cNvPicPr>
          <p:nvPr>
            <p:ph idx="1"/>
          </p:nvPr>
        </p:nvPicPr>
        <p:blipFill>
          <a:blip r:embed="rId2"/>
          <a:stretch>
            <a:fillRect/>
          </a:stretch>
        </p:blipFill>
        <p:spPr>
          <a:xfrm>
            <a:off x="3203078" y="1825625"/>
            <a:ext cx="5785844" cy="4351338"/>
          </a:xfrm>
          <a:prstGeom prst="rect">
            <a:avLst/>
          </a:prstGeom>
        </p:spPr>
      </p:pic>
    </p:spTree>
    <p:extLst>
      <p:ext uri="{BB962C8B-B14F-4D97-AF65-F5344CB8AC3E}">
        <p14:creationId xmlns:p14="http://schemas.microsoft.com/office/powerpoint/2010/main" val="568818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5919</TotalTime>
  <Words>741</Words>
  <Application>Microsoft Office PowerPoint</Application>
  <PresentationFormat>Widescreen</PresentationFormat>
  <Paragraphs>60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Dwelling on Dwellings</vt:lpstr>
      <vt:lpstr>The issue:</vt:lpstr>
      <vt:lpstr>Current Code</vt:lpstr>
      <vt:lpstr>Current Residential Specialty Code</vt:lpstr>
      <vt:lpstr>Where are the lines?</vt:lpstr>
      <vt:lpstr>“Shop” with full bath</vt:lpstr>
      <vt:lpstr>“Shop” with full bath</vt:lpstr>
      <vt:lpstr>“Shop” with full bath</vt:lpstr>
      <vt:lpstr>“Shop” with full bath</vt:lpstr>
      <vt:lpstr>“Shop” with full bath</vt:lpstr>
      <vt:lpstr>“Shop” with full bath</vt:lpstr>
      <vt:lpstr>Proposed fix</vt:lpstr>
      <vt:lpstr>Example of common permitted structure</vt:lpstr>
      <vt:lpstr>Example of common permitted structure</vt:lpstr>
      <vt:lpstr>Example of common permitted structure  (Powell Butte)</vt:lpstr>
      <vt:lpstr>Example of common permitted structure  (Powell Butte)</vt:lpstr>
      <vt:lpstr>Example of common permitted structure  (Outer Prineville)</vt:lpstr>
      <vt:lpstr>Example of common permitted structure  (Outer Prineville)</vt:lpstr>
      <vt:lpstr>Dwelling Unit or Units??</vt:lpstr>
      <vt:lpstr>Dwelling Unit or Units??</vt:lpstr>
      <vt:lpstr>Questions or brilliant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Eisler</dc:creator>
  <cp:lastModifiedBy>John Eisler</cp:lastModifiedBy>
  <cp:revision>1</cp:revision>
  <dcterms:created xsi:type="dcterms:W3CDTF">2025-10-22T17:25:13Z</dcterms:created>
  <dcterms:modified xsi:type="dcterms:W3CDTF">2025-10-28T15:30:39Z</dcterms:modified>
</cp:coreProperties>
</file>