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721" r:id="rId5"/>
    <p:sldId id="722" r:id="rId6"/>
    <p:sldId id="723" r:id="rId7"/>
    <p:sldId id="72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D4E99-4201-4889-B652-11DAB52D4250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A720E-3BF7-4F8D-8BAE-FADCE8C16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6B49-00A9-4C95-B040-0C5AD0C9B2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71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6B49-00A9-4C95-B040-0C5AD0C9B2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2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6B49-00A9-4C95-B040-0C5AD0C9B2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2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0DD1-ECBC-D1BE-CD30-F2E359866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50767-9425-8FDF-7E63-8380E007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EE3D4-942B-E470-6763-5C100DD8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5404-491B-D0BC-A94F-6AA21FF6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E73DB-3838-D17F-7F1A-3C1FC027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8CE14-62EE-FCBB-7294-7952E1FE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1C47B-F1B0-F6BF-97B6-6770FD1E8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65A9-1171-E0E6-F257-448DF9D5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30123-1105-23D8-0603-F5A66D67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2F274-E8DE-7468-96B9-31F3847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8F22E-F2F8-1E93-EDA3-513284790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3CEF2-CCBE-51D3-DD50-847E9B8DF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31E8A-6EC3-1720-12A6-A79C3BF6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97817-41DD-A1E0-E7FE-E5D05157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7890F-9745-AD73-08D6-3CDFDE5A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64E6-201F-6F87-02A6-24022963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377AA-1779-1028-1CCA-B5F11C12C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321D-6BF7-D190-B588-2718E468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651CD-A009-9C23-5035-5CC71B67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4C88B-3738-F745-02D4-381B34CA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DAF1-BBBE-C3E5-6631-E96875CC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3841C-9E62-508F-832A-40D3A6F08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14BC0-A35D-0B4E-307C-EF27E80D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7441E-69BF-D8F7-4752-43ABB78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21AAA-FF1D-D760-B4FC-6C0DAE15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6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1CDB-C2CC-BB6B-355A-8C41CC15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9D803-B623-4043-4984-359144D41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A447C-FF93-6A8C-5E32-79AAD5CD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26379-A60F-0C37-8F0F-6D6A0112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4BD5C-AF1A-BDBC-9BBC-4403D9E5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BE9F5-FE22-448F-B389-DCEC6AEC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B8F6-4DFF-7938-70FE-F51CD3C8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F7912-2D5A-B97D-6CF6-8C21285B7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35286-9C89-7CC3-2DB8-BD5C09D6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4C73A-65A3-0570-3284-C6C54A823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526BD-9284-97BD-52D3-65C904610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83BE4-F5DB-09A7-9FED-646E1EE8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A3F846-9CD2-A9D0-00A3-B08C5FDB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2FF363-A289-B36A-BEF1-9C3FDE47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1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83EE-12B4-0CBC-76A2-9E09B7172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21E11-BE07-F457-A0D8-FB85B8C2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B92F2-8E6F-A74A-81D6-EB8CB6AE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15947-ADF3-50E0-C19E-A2A6845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EB48D-449B-DB3C-BBBC-6144EEF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19B83-0D98-B24C-67D9-C755965E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37583-2855-8389-FAB3-1B4AB64B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9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BBE77-76B9-BE57-DB6B-45C00BCA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11F2-6975-3419-6661-629D4B9C0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CC18D-C610-B23F-314B-3597763B2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3626E-6D92-A731-93F9-A1EDC9A7D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0D438-DA65-4345-3525-AD3C85A7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85C64-5D47-9F44-A35C-0C670256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382D-C2E4-93FC-C67D-2510A0592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E4FEFF-E805-3B9F-B9D6-955B012A7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1A3D0-8FA1-23E5-A1C5-0AF7C0823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3D661-1626-97EA-B559-96836DE1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85804-6403-FFE0-FED6-D6287428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D70FC-2745-29F5-F322-0C8F32F0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3BBB4-04C0-A7A3-9C22-4CE0C469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DF75C-68FD-0E2E-3306-64188C267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FDA46-BC2D-B7CF-057E-4E92FC79D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03CD70-3260-41E3-B7B0-BB4BE9766FB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2C58-28CE-1460-5F8C-E8A72156F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15BAC-5AD2-CE89-BA9B-E304FF3E9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8821CD-2F48-4B45-B051-E91E0A40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7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F999C0-FBA4-B044-B8CA-E247E261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945664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Bowman Museum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89C38F-DAB9-DE4F-AE98-A37E661DB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25" y="793059"/>
            <a:ext cx="2650380" cy="265038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9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00467-58C2-447C-BBBB-63542547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46-3030-3241-A6E0-4543FFB2A288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A logo on a black background&#10;&#10;Description automatically generated">
            <a:extLst>
              <a:ext uri="{FF2B5EF4-FFF2-40B4-BE49-F238E27FC236}">
                <a16:creationId xmlns:a16="http://schemas.microsoft.com/office/drawing/2014/main" id="{374B32FA-40CC-8F8C-A596-78AB22203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25" y="3414561"/>
            <a:ext cx="2650380" cy="26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0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317" y="1036120"/>
            <a:ext cx="615553" cy="40618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+mj-lt"/>
              </a:rPr>
              <a:t>Proposed Budget – FY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AA24B1-18DF-4041-B343-7229245B5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4" y="5424121"/>
            <a:ext cx="1433879" cy="143387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332EABD-D477-4F93-935B-7F5A2284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50" y="365125"/>
            <a:ext cx="9877149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tabLst>
                <a:tab pos="8574088" algn="l"/>
              </a:tabLs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Bowman Museum Fund</a:t>
            </a:r>
            <a:endParaRPr lang="en-US" sz="1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6177BB-07A2-4F2C-873E-9FC2C29F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46-3030-3241-A6E0-4543FFB2A288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E3E42A-8FFA-805F-ED7E-350F59ECE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01" y="1210241"/>
            <a:ext cx="9191625" cy="4786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8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317" y="1036120"/>
            <a:ext cx="615553" cy="40618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+mj-lt"/>
              </a:rPr>
              <a:t>Proposed Budget – FY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AA24B1-18DF-4041-B343-7229245B5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4" y="5424121"/>
            <a:ext cx="1433879" cy="143387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332EABD-D477-4F93-935B-7F5A2284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50" y="365125"/>
            <a:ext cx="9877149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tabLst>
                <a:tab pos="8574088" algn="l"/>
              </a:tabLs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Bowman Museum: </a:t>
            </a:r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Challenges</a:t>
            </a:r>
            <a:endParaRPr lang="en-US" sz="1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745B0E04-AA9E-4254-9B7C-99661402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650" y="1690689"/>
            <a:ext cx="9877149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Address operational deficit through grants and donations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dirty="0">
                <a:latin typeface="Calibri"/>
                <a:ea typeface="Calibri" panose="020F0502020204030204" pitchFamily="34" charset="0"/>
                <a:cs typeface="Calibri"/>
              </a:rPr>
              <a:t>Explore new revenue sources through donations, grants, and fundraising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dirty="0">
                <a:latin typeface="Calibri"/>
                <a:ea typeface="Calibri" panose="020F0502020204030204" pitchFamily="34" charset="0"/>
                <a:cs typeface="Calibri"/>
              </a:rPr>
              <a:t>Provide more services and events with limited staffing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6177BB-07A2-4F2C-873E-9FC2C29F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46-3030-3241-A6E0-4543FFB2A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317" y="1036120"/>
            <a:ext cx="615553" cy="40618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+mj-lt"/>
              </a:rPr>
              <a:t>Proposed Budget – FY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AA24B1-18DF-4041-B343-7229245B5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4" y="5424121"/>
            <a:ext cx="1433879" cy="143387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332EABD-D477-4F93-935B-7F5A2284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50" y="365125"/>
            <a:ext cx="9877149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tabLst>
                <a:tab pos="8574088" algn="l"/>
              </a:tabLs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Bowman Museum: </a:t>
            </a:r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Highlights</a:t>
            </a:r>
            <a:endParaRPr lang="en-US" sz="1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745B0E04-AA9E-4254-9B7C-99661402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650" y="1690689"/>
            <a:ext cx="9877149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dirty="0">
                <a:latin typeface="Calibri"/>
                <a:ea typeface="Times New Roman" panose="02020603050405020304" pitchFamily="18" charset="0"/>
                <a:cs typeface="Calibri"/>
              </a:rPr>
              <a:t>Redesign Bookstore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Phase I of Rancher Memorial renovation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Renovation of 1</a:t>
            </a:r>
            <a:r>
              <a:rPr lang="en-US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floor museum exhibit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outreach and community engagement to include more programs and school events through community partnerships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6177BB-07A2-4F2C-873E-9FC2C29F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46-3030-3241-A6E0-4543FFB2A2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6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6FC4ED-4D75-4F3D-93D1-6DDB4BBD65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4FC93F-C09A-47B3-8844-45EB3FD455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E9EEB4-DF4B-450B-9FCF-2741EBD926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91</Words>
  <Application>Microsoft Office PowerPoint</Application>
  <PresentationFormat>Widescreen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Bowman Museum</vt:lpstr>
      <vt:lpstr>Bowman Museum Fund</vt:lpstr>
      <vt:lpstr>Bowman Museum: Challenges</vt:lpstr>
      <vt:lpstr>Bowman Museum: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Haron</dc:creator>
  <cp:lastModifiedBy>Sean Briscoe</cp:lastModifiedBy>
  <cp:revision>102</cp:revision>
  <dcterms:created xsi:type="dcterms:W3CDTF">2024-05-03T22:48:49Z</dcterms:created>
  <dcterms:modified xsi:type="dcterms:W3CDTF">2024-05-20T21:41:46Z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