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7" r:id="rId5"/>
    <p:sldId id="262" r:id="rId6"/>
    <p:sldId id="259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28F480-3D29-73F8-EF53-A25FAE1BFAEC}" v="41" dt="2024-02-27T16:08:47.969"/>
    <p1510:client id="{64BD96F4-8953-FE5F-6E8E-4B92DAD53DC5}" v="6" dt="2024-02-26T19:08:07.220"/>
    <p1510:client id="{C1E78125-148C-CE02-02A1-83399FC736DA}" v="1263" dt="2024-02-27T15:44:31.740"/>
    <p1510:client id="{E9AC2D73-8100-E62E-6F26-9670D4082BC5}" v="55" dt="2024-02-27T16:14:21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/>
    <p:restoredTop sz="84082"/>
  </p:normalViewPr>
  <p:slideViewPr>
    <p:cSldViewPr snapToGrid="0">
      <p:cViewPr varScale="1">
        <p:scale>
          <a:sx n="107" d="100"/>
          <a:sy n="107" d="100"/>
        </p:scale>
        <p:origin x="9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Haron" userId="S::christina.haron@co.crook.or.us::ca0bbf6a-46f8-4d49-9c1b-940295d29b19" providerId="AD" clId="Web-{BF36AC4B-FC76-FCEE-A550-7DEAFC8F120C}"/>
    <pc:docChg chg="modSld">
      <pc:chgData name="Christina Haron" userId="S::christina.haron@co.crook.or.us::ca0bbf6a-46f8-4d49-9c1b-940295d29b19" providerId="AD" clId="Web-{BF36AC4B-FC76-FCEE-A550-7DEAFC8F120C}" dt="2024-02-23T22:36:41.369" v="65"/>
      <pc:docMkLst>
        <pc:docMk/>
      </pc:docMkLst>
      <pc:sldChg chg="modSp">
        <pc:chgData name="Christina Haron" userId="S::christina.haron@co.crook.or.us::ca0bbf6a-46f8-4d49-9c1b-940295d29b19" providerId="AD" clId="Web-{BF36AC4B-FC76-FCEE-A550-7DEAFC8F120C}" dt="2024-02-23T22:36:41.369" v="65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BF36AC4B-FC76-FCEE-A550-7DEAFC8F120C}" dt="2024-02-23T22:36:41.369" v="65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  <pc:docChgLst>
    <pc:chgData name="Christina Haron" userId="S::christina.haron@co.crook.or.us::ca0bbf6a-46f8-4d49-9c1b-940295d29b19" providerId="AD" clId="Web-{64BD96F4-8953-FE5F-6E8E-4B92DAD53DC5}"/>
    <pc:docChg chg="modSld">
      <pc:chgData name="Christina Haron" userId="S::christina.haron@co.crook.or.us::ca0bbf6a-46f8-4d49-9c1b-940295d29b19" providerId="AD" clId="Web-{64BD96F4-8953-FE5F-6E8E-4B92DAD53DC5}" dt="2024-02-26T19:08:05.485" v="2" actId="20577"/>
      <pc:docMkLst>
        <pc:docMk/>
      </pc:docMkLst>
      <pc:sldChg chg="modSp">
        <pc:chgData name="Christina Haron" userId="S::christina.haron@co.crook.or.us::ca0bbf6a-46f8-4d49-9c1b-940295d29b19" providerId="AD" clId="Web-{64BD96F4-8953-FE5F-6E8E-4B92DAD53DC5}" dt="2024-02-26T19:08:05.485" v="2" actId="20577"/>
        <pc:sldMkLst>
          <pc:docMk/>
          <pc:sldMk cId="3340190378" sldId="259"/>
        </pc:sldMkLst>
        <pc:spChg chg="mod">
          <ac:chgData name="Christina Haron" userId="S::christina.haron@co.crook.or.us::ca0bbf6a-46f8-4d49-9c1b-940295d29b19" providerId="AD" clId="Web-{64BD96F4-8953-FE5F-6E8E-4B92DAD53DC5}" dt="2024-02-26T19:08:05.485" v="2" actId="20577"/>
          <ac:spMkLst>
            <pc:docMk/>
            <pc:sldMk cId="3340190378" sldId="259"/>
            <ac:spMk id="2" creationId="{9F870CFA-96CC-ED23-FB9D-317BE8ED6A7E}"/>
          </ac:spMkLst>
        </pc:spChg>
      </pc:sldChg>
      <pc:sldChg chg="modSp">
        <pc:chgData name="Christina Haron" userId="S::christina.haron@co.crook.or.us::ca0bbf6a-46f8-4d49-9c1b-940295d29b19" providerId="AD" clId="Web-{64BD96F4-8953-FE5F-6E8E-4B92DAD53DC5}" dt="2024-02-26T19:07:57.017" v="0" actId="20577"/>
        <pc:sldMkLst>
          <pc:docMk/>
          <pc:sldMk cId="1254468736" sldId="263"/>
        </pc:sldMkLst>
        <pc:spChg chg="mod">
          <ac:chgData name="Christina Haron" userId="S::christina.haron@co.crook.or.us::ca0bbf6a-46f8-4d49-9c1b-940295d29b19" providerId="AD" clId="Web-{64BD96F4-8953-FE5F-6E8E-4B92DAD53DC5}" dt="2024-02-26T19:07:57.017" v="0" actId="20577"/>
          <ac:spMkLst>
            <pc:docMk/>
            <pc:sldMk cId="1254468736" sldId="263"/>
            <ac:spMk id="2" creationId="{9F870CFA-96CC-ED23-FB9D-317BE8ED6A7E}"/>
          </ac:spMkLst>
        </pc:spChg>
      </pc:sldChg>
      <pc:sldChg chg="modSp">
        <pc:chgData name="Christina Haron" userId="S::christina.haron@co.crook.or.us::ca0bbf6a-46f8-4d49-9c1b-940295d29b19" providerId="AD" clId="Web-{64BD96F4-8953-FE5F-6E8E-4B92DAD53DC5}" dt="2024-02-26T19:08:01.767" v="1" actId="20577"/>
        <pc:sldMkLst>
          <pc:docMk/>
          <pc:sldMk cId="1680556911" sldId="264"/>
        </pc:sldMkLst>
        <pc:spChg chg="mod">
          <ac:chgData name="Christina Haron" userId="S::christina.haron@co.crook.or.us::ca0bbf6a-46f8-4d49-9c1b-940295d29b19" providerId="AD" clId="Web-{64BD96F4-8953-FE5F-6E8E-4B92DAD53DC5}" dt="2024-02-26T19:08:01.767" v="1" actId="20577"/>
          <ac:spMkLst>
            <pc:docMk/>
            <pc:sldMk cId="1680556911" sldId="264"/>
            <ac:spMk id="2" creationId="{9F870CFA-96CC-ED23-FB9D-317BE8ED6A7E}"/>
          </ac:spMkLst>
        </pc:spChg>
      </pc:sldChg>
    </pc:docChg>
  </pc:docChgLst>
  <pc:docChgLst>
    <pc:chgData name="Thomas Laird" userId="S::thomas.laird@crookcountyor.gov::41e5f158-c231-46bb-9dac-fc06e5f2e159" providerId="AD" clId="Web-{C1E78125-148C-CE02-02A1-83399FC736DA}"/>
    <pc:docChg chg="modSld">
      <pc:chgData name="Thomas Laird" userId="S::thomas.laird@crookcountyor.gov::41e5f158-c231-46bb-9dac-fc06e5f2e159" providerId="AD" clId="Web-{C1E78125-148C-CE02-02A1-83399FC736DA}" dt="2024-02-27T15:44:05.692" v="1227" actId="20577"/>
      <pc:docMkLst>
        <pc:docMk/>
      </pc:docMkLst>
      <pc:sldChg chg="modSp">
        <pc:chgData name="Thomas Laird" userId="S::thomas.laird@crookcountyor.gov::41e5f158-c231-46bb-9dac-fc06e5f2e159" providerId="AD" clId="Web-{C1E78125-148C-CE02-02A1-83399FC736DA}" dt="2024-02-27T15:44:05.692" v="1227" actId="20577"/>
        <pc:sldMkLst>
          <pc:docMk/>
          <pc:sldMk cId="3340190378" sldId="259"/>
        </pc:sldMkLst>
        <pc:graphicFrameChg chg="mod modGraphic">
          <ac:chgData name="Thomas Laird" userId="S::thomas.laird@crookcountyor.gov::41e5f158-c231-46bb-9dac-fc06e5f2e159" providerId="AD" clId="Web-{C1E78125-148C-CE02-02A1-83399FC736DA}" dt="2024-02-27T15:23:20.977" v="972"/>
          <ac:graphicFrameMkLst>
            <pc:docMk/>
            <pc:sldMk cId="3340190378" sldId="259"/>
            <ac:graphicFrameMk id="10" creationId="{3B537D7B-27D4-E0C0-CAD1-6BCB0E2C1EC0}"/>
          </ac:graphicFrameMkLst>
        </pc:graphicFrameChg>
        <pc:graphicFrameChg chg="modGraphic">
          <ac:chgData name="Thomas Laird" userId="S::thomas.laird@crookcountyor.gov::41e5f158-c231-46bb-9dac-fc06e5f2e159" providerId="AD" clId="Web-{C1E78125-148C-CE02-02A1-83399FC736DA}" dt="2024-02-27T15:44:05.692" v="1227" actId="20577"/>
          <ac:graphicFrameMkLst>
            <pc:docMk/>
            <pc:sldMk cId="3340190378" sldId="259"/>
            <ac:graphicFrameMk id="15" creationId="{791FFE37-FFEE-D611-CB64-6A0958E4D32C}"/>
          </ac:graphicFrameMkLst>
        </pc:graphicFrameChg>
      </pc:sldChg>
      <pc:sldChg chg="modSp">
        <pc:chgData name="Thomas Laird" userId="S::thomas.laird@crookcountyor.gov::41e5f158-c231-46bb-9dac-fc06e5f2e159" providerId="AD" clId="Web-{C1E78125-148C-CE02-02A1-83399FC736DA}" dt="2024-02-27T15:42:38.580" v="1201"/>
        <pc:sldMkLst>
          <pc:docMk/>
          <pc:sldMk cId="1235064747" sldId="262"/>
        </pc:sldMkLst>
        <pc:spChg chg="mod">
          <ac:chgData name="Thomas Laird" userId="S::thomas.laird@crookcountyor.gov::41e5f158-c231-46bb-9dac-fc06e5f2e159" providerId="AD" clId="Web-{C1E78125-148C-CE02-02A1-83399FC736DA}" dt="2024-02-27T15:26:18.296" v="1048" actId="20577"/>
          <ac:spMkLst>
            <pc:docMk/>
            <pc:sldMk cId="1235064747" sldId="262"/>
            <ac:spMk id="6" creationId="{6C44B870-A9C0-3BC0-CCCF-93456BCF9B54}"/>
          </ac:spMkLst>
        </pc:spChg>
        <pc:graphicFrameChg chg="mod modGraphic">
          <ac:chgData name="Thomas Laird" userId="S::thomas.laird@crookcountyor.gov::41e5f158-c231-46bb-9dac-fc06e5f2e159" providerId="AD" clId="Web-{C1E78125-148C-CE02-02A1-83399FC736DA}" dt="2024-02-27T15:42:38.580" v="1201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  <pc:sldChg chg="modSp">
        <pc:chgData name="Thomas Laird" userId="S::thomas.laird@crookcountyor.gov::41e5f158-c231-46bb-9dac-fc06e5f2e159" providerId="AD" clId="Web-{C1E78125-148C-CE02-02A1-83399FC736DA}" dt="2024-02-27T15:26:41.406" v="1051"/>
        <pc:sldMkLst>
          <pc:docMk/>
          <pc:sldMk cId="1680556911" sldId="264"/>
        </pc:sldMkLst>
        <pc:graphicFrameChg chg="mod modGraphic">
          <ac:chgData name="Thomas Laird" userId="S::thomas.laird@crookcountyor.gov::41e5f158-c231-46bb-9dac-fc06e5f2e159" providerId="AD" clId="Web-{C1E78125-148C-CE02-02A1-83399FC736DA}" dt="2024-02-27T15:26:41.406" v="1051"/>
          <ac:graphicFrameMkLst>
            <pc:docMk/>
            <pc:sldMk cId="1680556911" sldId="264"/>
            <ac:graphicFrameMk id="4" creationId="{AFCCCF83-4B5F-87F5-0750-697FA28FEDEB}"/>
          </ac:graphicFrameMkLst>
        </pc:graphicFrameChg>
      </pc:sldChg>
    </pc:docChg>
  </pc:docChgLst>
  <pc:docChgLst>
    <pc:chgData name="Thomas Laird" userId="S::thomas.laird@crookcountyor.gov::41e5f158-c231-46bb-9dac-fc06e5f2e159" providerId="AD" clId="Web-{4D28F480-3D29-73F8-EF53-A25FAE1BFAEC}"/>
    <pc:docChg chg="modSld">
      <pc:chgData name="Thomas Laird" userId="S::thomas.laird@crookcountyor.gov::41e5f158-c231-46bb-9dac-fc06e5f2e159" providerId="AD" clId="Web-{4D28F480-3D29-73F8-EF53-A25FAE1BFAEC}" dt="2024-02-27T16:08:43.188" v="37"/>
      <pc:docMkLst>
        <pc:docMk/>
      </pc:docMkLst>
      <pc:sldChg chg="modSp">
        <pc:chgData name="Thomas Laird" userId="S::thomas.laird@crookcountyor.gov::41e5f158-c231-46bb-9dac-fc06e5f2e159" providerId="AD" clId="Web-{4D28F480-3D29-73F8-EF53-A25FAE1BFAEC}" dt="2024-02-27T16:08:43.188" v="37"/>
        <pc:sldMkLst>
          <pc:docMk/>
          <pc:sldMk cId="1254468736" sldId="263"/>
        </pc:sldMkLst>
        <pc:graphicFrameChg chg="mod modGraphic">
          <ac:chgData name="Thomas Laird" userId="S::thomas.laird@crookcountyor.gov::41e5f158-c231-46bb-9dac-fc06e5f2e159" providerId="AD" clId="Web-{4D28F480-3D29-73F8-EF53-A25FAE1BFAEC}" dt="2024-02-27T16:08:43.188" v="37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</pc:docChg>
  </pc:docChgLst>
  <pc:docChgLst>
    <pc:chgData name="Thomas Laird" userId="S::thomas.laird@crookcountyor.gov::41e5f158-c231-46bb-9dac-fc06e5f2e159" providerId="AD" clId="Web-{E9AC2D73-8100-E62E-6F26-9670D4082BC5}"/>
    <pc:docChg chg="modSld">
      <pc:chgData name="Thomas Laird" userId="S::thomas.laird@crookcountyor.gov::41e5f158-c231-46bb-9dac-fc06e5f2e159" providerId="AD" clId="Web-{E9AC2D73-8100-E62E-6F26-9670D4082BC5}" dt="2024-02-27T16:14:15.198" v="47"/>
      <pc:docMkLst>
        <pc:docMk/>
      </pc:docMkLst>
      <pc:sldChg chg="modSp">
        <pc:chgData name="Thomas Laird" userId="S::thomas.laird@crookcountyor.gov::41e5f158-c231-46bb-9dac-fc06e5f2e159" providerId="AD" clId="Web-{E9AC2D73-8100-E62E-6F26-9670D4082BC5}" dt="2024-02-27T16:14:15.198" v="47"/>
        <pc:sldMkLst>
          <pc:docMk/>
          <pc:sldMk cId="1235064747" sldId="262"/>
        </pc:sldMkLst>
        <pc:graphicFrameChg chg="mod modGraphic">
          <ac:chgData name="Thomas Laird" userId="S::thomas.laird@crookcountyor.gov::41e5f158-c231-46bb-9dac-fc06e5f2e159" providerId="AD" clId="Web-{E9AC2D73-8100-E62E-6F26-9670D4082BC5}" dt="2024-02-27T16:14:15.198" v="47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C208D6-C1C4-A549-8030-241F104FD9B6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587FF6-320D-B04B-8B2F-63E2A3BA21D4}">
      <dgm:prSet phldrT="[Text]"/>
      <dgm:spPr/>
      <dgm:t>
        <a:bodyPr/>
        <a:lstStyle/>
        <a:p>
          <a:r>
            <a:rPr lang="en-US" dirty="0"/>
            <a:t>Weed Master</a:t>
          </a:r>
        </a:p>
      </dgm:t>
    </dgm:pt>
    <dgm:pt modelId="{6D93937A-D71B-1245-ADC1-B60639312DD5}" type="parTrans" cxnId="{A43F4CB5-C652-7848-9E4E-42A38AA02435}">
      <dgm:prSet/>
      <dgm:spPr/>
      <dgm:t>
        <a:bodyPr/>
        <a:lstStyle/>
        <a:p>
          <a:endParaRPr lang="en-US"/>
        </a:p>
      </dgm:t>
    </dgm:pt>
    <dgm:pt modelId="{4843E24B-8F58-A840-A17C-DEA361160DDC}" type="sibTrans" cxnId="{A43F4CB5-C652-7848-9E4E-42A38AA02435}">
      <dgm:prSet/>
      <dgm:spPr/>
      <dgm:t>
        <a:bodyPr/>
        <a:lstStyle/>
        <a:p>
          <a:endParaRPr lang="en-US"/>
        </a:p>
      </dgm:t>
    </dgm:pt>
    <dgm:pt modelId="{DE56BF21-4760-4B1F-8A39-F7D9ABC44F1B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Commission</a:t>
          </a:r>
        </a:p>
      </dgm:t>
    </dgm:pt>
    <dgm:pt modelId="{B43947F0-4F81-4E52-9F75-5CB79DFD0010}" type="parTrans" cxnId="{61E43146-418B-4E9E-9328-64884B42ADB1}">
      <dgm:prSet/>
      <dgm:spPr/>
    </dgm:pt>
    <dgm:pt modelId="{9AB2EEB1-54EF-433E-AD4A-78E0D85B3604}" type="sibTrans" cxnId="{61E43146-418B-4E9E-9328-64884B42ADB1}">
      <dgm:prSet/>
      <dgm:spPr/>
    </dgm:pt>
    <dgm:pt modelId="{489B27D3-B0AC-4A3F-9BF7-BAE2C99FCB31}">
      <dgm:prSet phldr="0"/>
      <dgm:spPr/>
      <dgm:t>
        <a:bodyPr/>
        <a:lstStyle/>
        <a:p>
          <a:r>
            <a:rPr lang="en-US" dirty="0">
              <a:latin typeface="Calibri Light" panose="020F0302020204030204"/>
            </a:rPr>
            <a:t>Administrator</a:t>
          </a:r>
          <a:endParaRPr lang="en-US" dirty="0"/>
        </a:p>
      </dgm:t>
    </dgm:pt>
    <dgm:pt modelId="{3672FA75-910B-4DBC-8A6D-E0507C6B9A08}" type="parTrans" cxnId="{A72AC0C6-D7BE-42DA-9F75-C6C06811C9CE}">
      <dgm:prSet/>
      <dgm:spPr/>
    </dgm:pt>
    <dgm:pt modelId="{C5A520CB-5209-49D9-B2B5-9F3280D0FFFB}" type="sibTrans" cxnId="{A72AC0C6-D7BE-42DA-9F75-C6C06811C9CE}">
      <dgm:prSet/>
      <dgm:spPr/>
    </dgm:pt>
    <dgm:pt modelId="{66980412-01DF-C149-B85E-973F8D3F0B4A}" type="pres">
      <dgm:prSet presAssocID="{D3C208D6-C1C4-A549-8030-241F104FD9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B4137EA-E495-4E07-9DB7-4398A69D5A06}" type="pres">
      <dgm:prSet presAssocID="{DE56BF21-4760-4B1F-8A39-F7D9ABC44F1B}" presName="hierRoot1" presStyleCnt="0">
        <dgm:presLayoutVars>
          <dgm:hierBranch val="init"/>
        </dgm:presLayoutVars>
      </dgm:prSet>
      <dgm:spPr/>
    </dgm:pt>
    <dgm:pt modelId="{94B92E05-54CA-46C7-8349-C9D73008CBD2}" type="pres">
      <dgm:prSet presAssocID="{DE56BF21-4760-4B1F-8A39-F7D9ABC44F1B}" presName="rootComposite1" presStyleCnt="0"/>
      <dgm:spPr/>
    </dgm:pt>
    <dgm:pt modelId="{44CA6A33-AA60-45FD-A6FE-49E54A704D7A}" type="pres">
      <dgm:prSet presAssocID="{DE56BF21-4760-4B1F-8A39-F7D9ABC44F1B}" presName="rootText1" presStyleLbl="node0" presStyleIdx="0" presStyleCnt="3">
        <dgm:presLayoutVars>
          <dgm:chPref val="3"/>
        </dgm:presLayoutVars>
      </dgm:prSet>
      <dgm:spPr/>
    </dgm:pt>
    <dgm:pt modelId="{A2BBE662-0C9D-40AE-A044-5A18F5CB9A41}" type="pres">
      <dgm:prSet presAssocID="{DE56BF21-4760-4B1F-8A39-F7D9ABC44F1B}" presName="rootConnector1" presStyleLbl="node1" presStyleIdx="0" presStyleCnt="0"/>
      <dgm:spPr/>
    </dgm:pt>
    <dgm:pt modelId="{EAC0988F-F1C6-4475-B598-80866605B72B}" type="pres">
      <dgm:prSet presAssocID="{DE56BF21-4760-4B1F-8A39-F7D9ABC44F1B}" presName="hierChild2" presStyleCnt="0"/>
      <dgm:spPr/>
    </dgm:pt>
    <dgm:pt modelId="{20F19086-86A7-4091-9509-6014592882E8}" type="pres">
      <dgm:prSet presAssocID="{DE56BF21-4760-4B1F-8A39-F7D9ABC44F1B}" presName="hierChild3" presStyleCnt="0"/>
      <dgm:spPr/>
    </dgm:pt>
    <dgm:pt modelId="{E8A01A60-B41B-45BD-84BB-6F3AE3C904BE}" type="pres">
      <dgm:prSet presAssocID="{489B27D3-B0AC-4A3F-9BF7-BAE2C99FCB31}" presName="hierRoot1" presStyleCnt="0">
        <dgm:presLayoutVars>
          <dgm:hierBranch val="init"/>
        </dgm:presLayoutVars>
      </dgm:prSet>
      <dgm:spPr/>
    </dgm:pt>
    <dgm:pt modelId="{E49F7F27-793E-4D68-B333-8D226A9F7C2F}" type="pres">
      <dgm:prSet presAssocID="{489B27D3-B0AC-4A3F-9BF7-BAE2C99FCB31}" presName="rootComposite1" presStyleCnt="0"/>
      <dgm:spPr/>
    </dgm:pt>
    <dgm:pt modelId="{0A41B59C-7F28-46EE-A0C4-BA227C116B2B}" type="pres">
      <dgm:prSet presAssocID="{489B27D3-B0AC-4A3F-9BF7-BAE2C99FCB31}" presName="rootText1" presStyleLbl="node0" presStyleIdx="1" presStyleCnt="3">
        <dgm:presLayoutVars>
          <dgm:chPref val="3"/>
        </dgm:presLayoutVars>
      </dgm:prSet>
      <dgm:spPr/>
    </dgm:pt>
    <dgm:pt modelId="{12B840D7-02A0-46FC-BB31-4B6E990B909B}" type="pres">
      <dgm:prSet presAssocID="{489B27D3-B0AC-4A3F-9BF7-BAE2C99FCB31}" presName="rootConnector1" presStyleLbl="node1" presStyleIdx="0" presStyleCnt="0"/>
      <dgm:spPr/>
    </dgm:pt>
    <dgm:pt modelId="{38C6BADF-6D19-4D0D-A640-D63268124BAE}" type="pres">
      <dgm:prSet presAssocID="{489B27D3-B0AC-4A3F-9BF7-BAE2C99FCB31}" presName="hierChild2" presStyleCnt="0"/>
      <dgm:spPr/>
    </dgm:pt>
    <dgm:pt modelId="{1CA163D0-9030-4F15-A336-922BE9B20606}" type="pres">
      <dgm:prSet presAssocID="{489B27D3-B0AC-4A3F-9BF7-BAE2C99FCB31}" presName="hierChild3" presStyleCnt="0"/>
      <dgm:spPr/>
    </dgm:pt>
    <dgm:pt modelId="{DE59A6CE-E14F-42CC-BF15-D9270F929E01}" type="pres">
      <dgm:prSet presAssocID="{8D587FF6-320D-B04B-8B2F-63E2A3BA21D4}" presName="hierRoot1" presStyleCnt="0">
        <dgm:presLayoutVars>
          <dgm:hierBranch val="init"/>
        </dgm:presLayoutVars>
      </dgm:prSet>
      <dgm:spPr/>
    </dgm:pt>
    <dgm:pt modelId="{C8DB97C2-A33F-4E8C-8954-2BAE570360C0}" type="pres">
      <dgm:prSet presAssocID="{8D587FF6-320D-B04B-8B2F-63E2A3BA21D4}" presName="rootComposite1" presStyleCnt="0"/>
      <dgm:spPr/>
    </dgm:pt>
    <dgm:pt modelId="{73B19F7B-CF93-4A02-9934-64FDF363B5D6}" type="pres">
      <dgm:prSet presAssocID="{8D587FF6-320D-B04B-8B2F-63E2A3BA21D4}" presName="rootText1" presStyleLbl="node0" presStyleIdx="2" presStyleCnt="3">
        <dgm:presLayoutVars>
          <dgm:chPref val="3"/>
        </dgm:presLayoutVars>
      </dgm:prSet>
      <dgm:spPr/>
    </dgm:pt>
    <dgm:pt modelId="{0356832C-957D-4E8A-9BFB-2E1563931DF5}" type="pres">
      <dgm:prSet presAssocID="{8D587FF6-320D-B04B-8B2F-63E2A3BA21D4}" presName="rootConnector1" presStyleLbl="node1" presStyleIdx="0" presStyleCnt="0"/>
      <dgm:spPr/>
    </dgm:pt>
    <dgm:pt modelId="{7877AD10-935A-4F06-BB53-8FAFAABEE31C}" type="pres">
      <dgm:prSet presAssocID="{8D587FF6-320D-B04B-8B2F-63E2A3BA21D4}" presName="hierChild2" presStyleCnt="0"/>
      <dgm:spPr/>
    </dgm:pt>
    <dgm:pt modelId="{56C8B22C-0563-49CC-8CD5-0B099DCE6064}" type="pres">
      <dgm:prSet presAssocID="{8D587FF6-320D-B04B-8B2F-63E2A3BA21D4}" presName="hierChild3" presStyleCnt="0"/>
      <dgm:spPr/>
    </dgm:pt>
  </dgm:ptLst>
  <dgm:cxnLst>
    <dgm:cxn modelId="{59106602-4423-4C0D-A316-71D65E9F4FC3}" type="presOf" srcId="{8D587FF6-320D-B04B-8B2F-63E2A3BA21D4}" destId="{0356832C-957D-4E8A-9BFB-2E1563931DF5}" srcOrd="1" destOrd="0" presId="urn:microsoft.com/office/officeart/2005/8/layout/orgChart1"/>
    <dgm:cxn modelId="{61E43146-418B-4E9E-9328-64884B42ADB1}" srcId="{D3C208D6-C1C4-A549-8030-241F104FD9B6}" destId="{DE56BF21-4760-4B1F-8A39-F7D9ABC44F1B}" srcOrd="0" destOrd="0" parTransId="{B43947F0-4F81-4E52-9F75-5CB79DFD0010}" sibTransId="{9AB2EEB1-54EF-433E-AD4A-78E0D85B3604}"/>
    <dgm:cxn modelId="{81CB9477-9E32-429B-B30F-19C79A5FB66E}" type="presOf" srcId="{489B27D3-B0AC-4A3F-9BF7-BAE2C99FCB31}" destId="{12B840D7-02A0-46FC-BB31-4B6E990B909B}" srcOrd="1" destOrd="0" presId="urn:microsoft.com/office/officeart/2005/8/layout/orgChart1"/>
    <dgm:cxn modelId="{96FFF07F-02AD-4242-AEC4-E3FF71C65FF9}" type="presOf" srcId="{D3C208D6-C1C4-A549-8030-241F104FD9B6}" destId="{66980412-01DF-C149-B85E-973F8D3F0B4A}" srcOrd="0" destOrd="0" presId="urn:microsoft.com/office/officeart/2005/8/layout/orgChart1"/>
    <dgm:cxn modelId="{47032A91-6F07-40B5-A3D6-813D5520809E}" type="presOf" srcId="{DE56BF21-4760-4B1F-8A39-F7D9ABC44F1B}" destId="{44CA6A33-AA60-45FD-A6FE-49E54A704D7A}" srcOrd="0" destOrd="0" presId="urn:microsoft.com/office/officeart/2005/8/layout/orgChart1"/>
    <dgm:cxn modelId="{0B47E9A3-8D30-4F1A-B57F-5DDABAB3A8AC}" type="presOf" srcId="{8D587FF6-320D-B04B-8B2F-63E2A3BA21D4}" destId="{73B19F7B-CF93-4A02-9934-64FDF363B5D6}" srcOrd="0" destOrd="0" presId="urn:microsoft.com/office/officeart/2005/8/layout/orgChart1"/>
    <dgm:cxn modelId="{9DEDA3AC-6CC1-4054-B2C8-1707874C93A1}" type="presOf" srcId="{DE56BF21-4760-4B1F-8A39-F7D9ABC44F1B}" destId="{A2BBE662-0C9D-40AE-A044-5A18F5CB9A41}" srcOrd="1" destOrd="0" presId="urn:microsoft.com/office/officeart/2005/8/layout/orgChart1"/>
    <dgm:cxn modelId="{A43F4CB5-C652-7848-9E4E-42A38AA02435}" srcId="{D3C208D6-C1C4-A549-8030-241F104FD9B6}" destId="{8D587FF6-320D-B04B-8B2F-63E2A3BA21D4}" srcOrd="2" destOrd="0" parTransId="{6D93937A-D71B-1245-ADC1-B60639312DD5}" sibTransId="{4843E24B-8F58-A840-A17C-DEA361160DDC}"/>
    <dgm:cxn modelId="{A72AC0C6-D7BE-42DA-9F75-C6C06811C9CE}" srcId="{D3C208D6-C1C4-A549-8030-241F104FD9B6}" destId="{489B27D3-B0AC-4A3F-9BF7-BAE2C99FCB31}" srcOrd="1" destOrd="0" parTransId="{3672FA75-910B-4DBC-8A6D-E0507C6B9A08}" sibTransId="{C5A520CB-5209-49D9-B2B5-9F3280D0FFFB}"/>
    <dgm:cxn modelId="{49B0E0F4-E8E6-4479-9BCF-7CD358613C02}" type="presOf" srcId="{489B27D3-B0AC-4A3F-9BF7-BAE2C99FCB31}" destId="{0A41B59C-7F28-46EE-A0C4-BA227C116B2B}" srcOrd="0" destOrd="0" presId="urn:microsoft.com/office/officeart/2005/8/layout/orgChart1"/>
    <dgm:cxn modelId="{E6BFE9A4-2DDF-4026-95F1-C2867B8ED1A8}" type="presParOf" srcId="{66980412-01DF-C149-B85E-973F8D3F0B4A}" destId="{3B4137EA-E495-4E07-9DB7-4398A69D5A06}" srcOrd="0" destOrd="0" presId="urn:microsoft.com/office/officeart/2005/8/layout/orgChart1"/>
    <dgm:cxn modelId="{2A504C09-97C6-4F14-AED7-37E7448B5789}" type="presParOf" srcId="{3B4137EA-E495-4E07-9DB7-4398A69D5A06}" destId="{94B92E05-54CA-46C7-8349-C9D73008CBD2}" srcOrd="0" destOrd="0" presId="urn:microsoft.com/office/officeart/2005/8/layout/orgChart1"/>
    <dgm:cxn modelId="{DCF393CF-77C8-4F83-BF90-3CF97B3CE205}" type="presParOf" srcId="{94B92E05-54CA-46C7-8349-C9D73008CBD2}" destId="{44CA6A33-AA60-45FD-A6FE-49E54A704D7A}" srcOrd="0" destOrd="0" presId="urn:microsoft.com/office/officeart/2005/8/layout/orgChart1"/>
    <dgm:cxn modelId="{FBF5563C-767A-4B2A-BBD5-45C01BD92771}" type="presParOf" srcId="{94B92E05-54CA-46C7-8349-C9D73008CBD2}" destId="{A2BBE662-0C9D-40AE-A044-5A18F5CB9A41}" srcOrd="1" destOrd="0" presId="urn:microsoft.com/office/officeart/2005/8/layout/orgChart1"/>
    <dgm:cxn modelId="{C543891A-4723-4B12-8BE9-72150EF0DCEE}" type="presParOf" srcId="{3B4137EA-E495-4E07-9DB7-4398A69D5A06}" destId="{EAC0988F-F1C6-4475-B598-80866605B72B}" srcOrd="1" destOrd="0" presId="urn:microsoft.com/office/officeart/2005/8/layout/orgChart1"/>
    <dgm:cxn modelId="{AA9E087B-4036-409C-93C9-B1AD279EB659}" type="presParOf" srcId="{3B4137EA-E495-4E07-9DB7-4398A69D5A06}" destId="{20F19086-86A7-4091-9509-6014592882E8}" srcOrd="2" destOrd="0" presId="urn:microsoft.com/office/officeart/2005/8/layout/orgChart1"/>
    <dgm:cxn modelId="{ED055415-CB49-4264-A9CB-44418D819653}" type="presParOf" srcId="{66980412-01DF-C149-B85E-973F8D3F0B4A}" destId="{E8A01A60-B41B-45BD-84BB-6F3AE3C904BE}" srcOrd="1" destOrd="0" presId="urn:microsoft.com/office/officeart/2005/8/layout/orgChart1"/>
    <dgm:cxn modelId="{6A2A4960-AB4A-4EB0-B5B3-50BC42A9B151}" type="presParOf" srcId="{E8A01A60-B41B-45BD-84BB-6F3AE3C904BE}" destId="{E49F7F27-793E-4D68-B333-8D226A9F7C2F}" srcOrd="0" destOrd="0" presId="urn:microsoft.com/office/officeart/2005/8/layout/orgChart1"/>
    <dgm:cxn modelId="{D8BAD1CE-F7F3-42CB-AB37-8465FAE52953}" type="presParOf" srcId="{E49F7F27-793E-4D68-B333-8D226A9F7C2F}" destId="{0A41B59C-7F28-46EE-A0C4-BA227C116B2B}" srcOrd="0" destOrd="0" presId="urn:microsoft.com/office/officeart/2005/8/layout/orgChart1"/>
    <dgm:cxn modelId="{EFDC5362-9FD9-4383-8289-2AF580FD1BBC}" type="presParOf" srcId="{E49F7F27-793E-4D68-B333-8D226A9F7C2F}" destId="{12B840D7-02A0-46FC-BB31-4B6E990B909B}" srcOrd="1" destOrd="0" presId="urn:microsoft.com/office/officeart/2005/8/layout/orgChart1"/>
    <dgm:cxn modelId="{699E7008-861E-44AF-9BDB-983B52FAD5F5}" type="presParOf" srcId="{E8A01A60-B41B-45BD-84BB-6F3AE3C904BE}" destId="{38C6BADF-6D19-4D0D-A640-D63268124BAE}" srcOrd="1" destOrd="0" presId="urn:microsoft.com/office/officeart/2005/8/layout/orgChart1"/>
    <dgm:cxn modelId="{49A3A5BA-EC73-409E-9638-0CABC19B552B}" type="presParOf" srcId="{E8A01A60-B41B-45BD-84BB-6F3AE3C904BE}" destId="{1CA163D0-9030-4F15-A336-922BE9B20606}" srcOrd="2" destOrd="0" presId="urn:microsoft.com/office/officeart/2005/8/layout/orgChart1"/>
    <dgm:cxn modelId="{659602A7-654C-47EC-8327-53A27DBA2316}" type="presParOf" srcId="{66980412-01DF-C149-B85E-973F8D3F0B4A}" destId="{DE59A6CE-E14F-42CC-BF15-D9270F929E01}" srcOrd="2" destOrd="0" presId="urn:microsoft.com/office/officeart/2005/8/layout/orgChart1"/>
    <dgm:cxn modelId="{2016E3A1-5AD7-455C-9083-0F7CD6B4AF9C}" type="presParOf" srcId="{DE59A6CE-E14F-42CC-BF15-D9270F929E01}" destId="{C8DB97C2-A33F-4E8C-8954-2BAE570360C0}" srcOrd="0" destOrd="0" presId="urn:microsoft.com/office/officeart/2005/8/layout/orgChart1"/>
    <dgm:cxn modelId="{CE008166-2F2A-4F80-9EBB-320A9F574821}" type="presParOf" srcId="{C8DB97C2-A33F-4E8C-8954-2BAE570360C0}" destId="{73B19F7B-CF93-4A02-9934-64FDF363B5D6}" srcOrd="0" destOrd="0" presId="urn:microsoft.com/office/officeart/2005/8/layout/orgChart1"/>
    <dgm:cxn modelId="{5EFD4EDB-94AE-443F-8736-93ACDCA9B5AF}" type="presParOf" srcId="{C8DB97C2-A33F-4E8C-8954-2BAE570360C0}" destId="{0356832C-957D-4E8A-9BFB-2E1563931DF5}" srcOrd="1" destOrd="0" presId="urn:microsoft.com/office/officeart/2005/8/layout/orgChart1"/>
    <dgm:cxn modelId="{23E57728-2E58-4544-96D2-B56CCFA4AC98}" type="presParOf" srcId="{DE59A6CE-E14F-42CC-BF15-D9270F929E01}" destId="{7877AD10-935A-4F06-BB53-8FAFAABEE31C}" srcOrd="1" destOrd="0" presId="urn:microsoft.com/office/officeart/2005/8/layout/orgChart1"/>
    <dgm:cxn modelId="{8BB58BCD-1810-45E7-9786-A02F2986465D}" type="presParOf" srcId="{DE59A6CE-E14F-42CC-BF15-D9270F929E01}" destId="{56C8B22C-0563-49CC-8CD5-0B099DCE60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A6A33-AA60-45FD-A6FE-49E54A704D7A}">
      <dsp:nvSpPr>
        <dsp:cNvPr id="0" name=""/>
        <dsp:cNvSpPr/>
      </dsp:nvSpPr>
      <dsp:spPr>
        <a:xfrm>
          <a:off x="142" y="891549"/>
          <a:ext cx="619982" cy="309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Calibri Light" panose="020F0302020204030204"/>
            </a:rPr>
            <a:t>Commission</a:t>
          </a:r>
        </a:p>
      </dsp:txBody>
      <dsp:txXfrm>
        <a:off x="142" y="891549"/>
        <a:ext cx="619982" cy="309991"/>
      </dsp:txXfrm>
    </dsp:sp>
    <dsp:sp modelId="{0A41B59C-7F28-46EE-A0C4-BA227C116B2B}">
      <dsp:nvSpPr>
        <dsp:cNvPr id="0" name=""/>
        <dsp:cNvSpPr/>
      </dsp:nvSpPr>
      <dsp:spPr>
        <a:xfrm>
          <a:off x="750321" y="891549"/>
          <a:ext cx="619982" cy="309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latin typeface="Calibri Light" panose="020F0302020204030204"/>
            </a:rPr>
            <a:t>Administrator</a:t>
          </a:r>
          <a:endParaRPr lang="en-US" sz="800" kern="1200" dirty="0"/>
        </a:p>
      </dsp:txBody>
      <dsp:txXfrm>
        <a:off x="750321" y="891549"/>
        <a:ext cx="619982" cy="309991"/>
      </dsp:txXfrm>
    </dsp:sp>
    <dsp:sp modelId="{73B19F7B-CF93-4A02-9934-64FDF363B5D6}">
      <dsp:nvSpPr>
        <dsp:cNvPr id="0" name=""/>
        <dsp:cNvSpPr/>
      </dsp:nvSpPr>
      <dsp:spPr>
        <a:xfrm>
          <a:off x="1500500" y="891549"/>
          <a:ext cx="619982" cy="309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Weed Master</a:t>
          </a:r>
        </a:p>
      </dsp:txBody>
      <dsp:txXfrm>
        <a:off x="1500500" y="891549"/>
        <a:ext cx="619982" cy="309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your department in Header area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department in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</a:t>
            </a:r>
            <a:r>
              <a:rPr lang="en-US" b="1" dirty="0"/>
              <a:t>quarterly</a:t>
            </a:r>
            <a:r>
              <a:rPr lang="en-US" dirty="0"/>
              <a:t> budget, actual and variance amounts </a:t>
            </a:r>
            <a:r>
              <a:rPr lang="en-US" b="1" dirty="0"/>
              <a:t>---- in thousands</a:t>
            </a:r>
          </a:p>
          <a:p>
            <a:pPr marL="228600" indent="-228600">
              <a:buAutoNum type="arabicPeriod"/>
            </a:pPr>
            <a:r>
              <a:rPr lang="en-US" dirty="0"/>
              <a:t>Enter comments to explain any significant variances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5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Enter performance measures, goal and actual, with comments --- use performance measures included in the budget as a starting point, additional measures </a:t>
            </a:r>
            <a:r>
              <a:rPr lang="en-US"/>
              <a:t>are encouraged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Weed Control</a:t>
            </a:r>
            <a:endParaRPr lang="en-US" sz="2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671459" y="1575459"/>
            <a:ext cx="10910941" cy="5099661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722376">
              <a:lnSpc>
                <a:spcPct val="12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tx1"/>
                </a:solidFill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Crook County Weed Control is committed to controlling of the spread of noxious weeds throughout Crook County. We are dedicated to the maintenance of County rights-of ways to control noxious and unwanted vegetation. </a:t>
            </a:r>
          </a:p>
          <a:p>
            <a:pPr defTabSz="722376">
              <a:spcAft>
                <a:spcPts val="600"/>
              </a:spcAft>
            </a:pPr>
            <a:r>
              <a:rPr lang="en-US" b="1" kern="1200" dirty="0">
                <a:solidFill>
                  <a:schemeClr val="tx1"/>
                </a:solidFill>
                <a:ea typeface="+mn-ea"/>
                <a:cs typeface="+mn-cs"/>
              </a:rPr>
              <a:t>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Provide and implement foliar and residual herbicide control programs on all Crook County rights-of-ways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Design and implement noxious weed control programs and projects for federal agencies and BPA, local agencies and Crook County citizens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Serve as a coordinator for the Crooked River Collaborative Weed Management Area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Provide site inspections for all new developments in Crook County 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Provide periodic inspection and certification for all aggregate facilities in Crook County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Maintain spray application records consistent with the requirements of the Oregon Department of Agriculture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Maintain a biological control program on Federal, County, State and private lands in cooperation with the Oregon Department of Agriculture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Provide weed education and outreach to the community, including the City of Prineville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Provide enforcement and guidance for noxious weed violations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Design and implement Title III noxious weed programs for Crook County landowners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Weed Control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Financial S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714544"/>
              </p:ext>
            </p:extLst>
          </p:nvPr>
        </p:nvGraphicFramePr>
        <p:xfrm>
          <a:off x="1059544" y="2141422"/>
          <a:ext cx="940820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629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2307772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2238146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327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(80)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 $ 56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 $ 54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Ending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061671" y="4579643"/>
            <a:ext cx="8143704" cy="144655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b="1" dirty="0"/>
              <a:t>Comments</a:t>
            </a:r>
          </a:p>
          <a:p>
            <a:r>
              <a:rPr lang="en-US" sz="2400" dirty="0">
                <a:cs typeface="Calibri"/>
              </a:rPr>
              <a:t>Awaiting Forest Service and BLM payments for Fall/Winter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Weed Control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Staffing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Q2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A98665-451A-DB2D-C3C6-7B04E34CAC9D}"/>
              </a:ext>
            </a:extLst>
          </p:cNvPr>
          <p:cNvSpPr txBox="1"/>
          <p:nvPr/>
        </p:nvSpPr>
        <p:spPr>
          <a:xfrm>
            <a:off x="1371599" y="993099"/>
            <a:ext cx="610391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91216">
              <a:spcAft>
                <a:spcPts val="408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Comments: </a:t>
            </a:r>
          </a:p>
          <a:p>
            <a:pPr defTabSz="491216">
              <a:spcAft>
                <a:spcPts val="408"/>
              </a:spcAft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Transition from long-term </a:t>
            </a:r>
            <a:r>
              <a:rPr lang="en-US" sz="2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Weedmaster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Q1 </a:t>
            </a:r>
          </a:p>
          <a:p>
            <a:pPr defTabSz="491216">
              <a:spcAft>
                <a:spcPts val="408"/>
              </a:spcAft>
            </a:pP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491216">
              <a:spcAft>
                <a:spcPts val="408"/>
              </a:spcAft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team of one – as of November 2, 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C6100A-E930-85E2-265E-1DBF342A8134}"/>
              </a:ext>
            </a:extLst>
          </p:cNvPr>
          <p:cNvSpPr txBox="1"/>
          <p:nvPr/>
        </p:nvSpPr>
        <p:spPr>
          <a:xfrm>
            <a:off x="1371599" y="3167596"/>
            <a:ext cx="2455993" cy="789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91216">
              <a:spcAft>
                <a:spcPts val="408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B537D7B-27D4-E0C0-CAD1-6BCB0E2C1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19942"/>
              </p:ext>
            </p:extLst>
          </p:nvPr>
        </p:nvGraphicFramePr>
        <p:xfrm>
          <a:off x="1478192" y="3577035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D32023F4-971E-D2DA-20D3-E3AA1A1B9EFF}"/>
              </a:ext>
            </a:extLst>
          </p:cNvPr>
          <p:cNvSpPr>
            <a:spLocks/>
          </p:cNvSpPr>
          <p:nvPr/>
        </p:nvSpPr>
        <p:spPr>
          <a:xfrm>
            <a:off x="6952989" y="1090242"/>
            <a:ext cx="3595115" cy="40032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 defTabSz="491216">
              <a:spcAft>
                <a:spcPts val="408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491216">
              <a:spcAft>
                <a:spcPts val="408"/>
              </a:spcAft>
            </a:pPr>
            <a:endParaRPr lang="en-US" sz="967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791FFE37-FFEE-D611-CB64-6A0958E4D3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3186249"/>
              </p:ext>
            </p:extLst>
          </p:nvPr>
        </p:nvGraphicFramePr>
        <p:xfrm>
          <a:off x="7908966" y="1813837"/>
          <a:ext cx="2120625" cy="2093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Weed Control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Activities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Q2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350236"/>
              </p:ext>
            </p:extLst>
          </p:nvPr>
        </p:nvGraphicFramePr>
        <p:xfrm>
          <a:off x="952499" y="337704"/>
          <a:ext cx="10293755" cy="386236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738421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171994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383340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OWEB grant: Crook County EDRR "A" Listed Weeds Project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Approved by State Weed Board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$19,340 Funded in full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Planning stage: Title III funds for McKay Creek wildfire mitigation project, Spotted knapweed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Approved by Commission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Two-phase, Four-year plan starting June 2024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OWEB grant with CRWMA; Crook County Yellow Starthistle Project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Approved by State Weed Board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$9,680 Funded in full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Road Department pre-emergent shoulder spraying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Spraying started January 29th on paved County roads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Goal: All paved and gravel County roads finished by May 1st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55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Weed Control Performance Measures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59484" y="4019957"/>
            <a:ext cx="83328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025722"/>
              </p:ext>
            </p:extLst>
          </p:nvPr>
        </p:nvGraphicFramePr>
        <p:xfrm>
          <a:off x="894080" y="712729"/>
          <a:ext cx="10475011" cy="428712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46811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866869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806303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355028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Performance measure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Maintain a comprehensive weed program county-wide while fully serving all contractual agreements while assisting landowners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Meet or exceed expectations on reducing noxious weed populations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Completed spray work for BLM, USFS, Grasslands, BOR, Title III and Road Dept.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Outreach to private citizens includes Crook County Fair “Weed Wagon” in August.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CRWMA projects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Consultations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Timely and balanced completion of projects with no high or low anomalies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 all work in specified timelines identified by each agency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Spray reports submitted for all agencies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July-Sept. BOR new agreement authorized for additional five years, starting in October.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B30950-0131-4BF8-A55E-93D7923DD3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57908c-db8f-492c-85b3-8ac25d9f5500"/>
    <ds:schemaRef ds:uri="e14e99d7-bcb5-4c14-be58-b6d060e5a5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410061-B0E4-451D-BB89-5D7F6D74DAC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981C52B-ECD7-47BB-A7C2-B014F82F7C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785</Words>
  <Application>Microsoft Office PowerPoint</Application>
  <PresentationFormat>Widescreen</PresentationFormat>
  <Paragraphs>113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Weed Control</vt:lpstr>
      <vt:lpstr>Weed Control Financial Summary amounts in thousands</vt:lpstr>
      <vt:lpstr>Weed Control Staffing Q2 FY 2024</vt:lpstr>
      <vt:lpstr>Weed Control Activities Q2 FY 2024</vt:lpstr>
      <vt:lpstr>Weed Control Performance Measures Q2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lastModifiedBy>Andy Parks</cp:lastModifiedBy>
  <cp:revision>182</cp:revision>
  <dcterms:created xsi:type="dcterms:W3CDTF">2023-11-18T14:14:15Z</dcterms:created>
  <dcterms:modified xsi:type="dcterms:W3CDTF">2024-02-27T16:14:29Z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