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7" r:id="rId5"/>
    <p:sldId id="262" r:id="rId6"/>
    <p:sldId id="260" r:id="rId7"/>
    <p:sldId id="259" r:id="rId8"/>
    <p:sldId id="261" r:id="rId9"/>
    <p:sldId id="268" r:id="rId10"/>
    <p:sldId id="267" r:id="rId11"/>
    <p:sldId id="269" r:id="rId12"/>
    <p:sldId id="263" r:id="rId13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B42A30-F114-23C0-0723-F1E92A55878A}" v="2" dt="2024-02-29T15:35:26.891"/>
    <p1510:client id="{826E1B43-713A-6C98-828D-C2B587099941}" v="112" dt="2024-02-29T17:51:26.889"/>
    <p1510:client id="{AEB15217-6410-C2B0-5726-4C57C2D589E0}" v="133" dt="2024-02-29T03:30:16.783"/>
    <p1510:client id="{B4F58E42-A017-608A-6F40-1C5C4B475271}" v="1" dt="2024-02-29T16:38:30.673"/>
    <p1510:client id="{CAD6443B-F4A9-F7DE-4D38-E46135BC66A9}" v="252" dt="2024-02-29T17:07:22.532"/>
    <p1510:client id="{CD891AD0-C778-23C6-4B98-CDC0FA6299A8}" v="2" dt="2024-02-29T17:10:46.796"/>
    <p1510:client id="{FECFB65A-9EAC-56CA-E9BF-156FBF3EFD9F}" v="93" dt="2024-02-28T21:59:53.1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y Parks" userId="S::aparks_geloregon.com#ext#@crookcounty.onmicrosoft.com::d84e269a-9e54-4259-8a04-f0149cd721b0" providerId="AD" clId="Web-{AEB15217-6410-C2B0-5726-4C57C2D589E0}"/>
    <pc:docChg chg="addSld delSld modSld sldOrd">
      <pc:chgData name="Andy Parks" userId="S::aparks_geloregon.com#ext#@crookcounty.onmicrosoft.com::d84e269a-9e54-4259-8a04-f0149cd721b0" providerId="AD" clId="Web-{AEB15217-6410-C2B0-5726-4C57C2D589E0}" dt="2024-02-29T03:30:16.783" v="74" actId="1076"/>
      <pc:docMkLst>
        <pc:docMk/>
      </pc:docMkLst>
      <pc:sldChg chg="modSp">
        <pc:chgData name="Andy Parks" userId="S::aparks_geloregon.com#ext#@crookcounty.onmicrosoft.com::d84e269a-9e54-4259-8a04-f0149cd721b0" providerId="AD" clId="Web-{AEB15217-6410-C2B0-5726-4C57C2D589E0}" dt="2024-02-29T03:29:49.142" v="72" actId="20577"/>
        <pc:sldMkLst>
          <pc:docMk/>
          <pc:sldMk cId="3340190378" sldId="259"/>
        </pc:sldMkLst>
        <pc:spChg chg="mod">
          <ac:chgData name="Andy Parks" userId="S::aparks_geloregon.com#ext#@crookcounty.onmicrosoft.com::d84e269a-9e54-4259-8a04-f0149cd721b0" providerId="AD" clId="Web-{AEB15217-6410-C2B0-5726-4C57C2D589E0}" dt="2024-02-29T03:29:49.142" v="72" actId="20577"/>
          <ac:spMkLst>
            <pc:docMk/>
            <pc:sldMk cId="3340190378" sldId="259"/>
            <ac:spMk id="2" creationId="{9F870CFA-96CC-ED23-FB9D-317BE8ED6A7E}"/>
          </ac:spMkLst>
        </pc:spChg>
      </pc:sldChg>
      <pc:sldChg chg="modSp">
        <pc:chgData name="Andy Parks" userId="S::aparks_geloregon.com#ext#@crookcounty.onmicrosoft.com::d84e269a-9e54-4259-8a04-f0149cd721b0" providerId="AD" clId="Web-{AEB15217-6410-C2B0-5726-4C57C2D589E0}" dt="2024-02-29T03:29:45.095" v="71" actId="20577"/>
        <pc:sldMkLst>
          <pc:docMk/>
          <pc:sldMk cId="3150748941" sldId="261"/>
        </pc:sldMkLst>
        <pc:spChg chg="mod">
          <ac:chgData name="Andy Parks" userId="S::aparks_geloregon.com#ext#@crookcounty.onmicrosoft.com::d84e269a-9e54-4259-8a04-f0149cd721b0" providerId="AD" clId="Web-{AEB15217-6410-C2B0-5726-4C57C2D589E0}" dt="2024-02-29T03:29:45.095" v="71" actId="20577"/>
          <ac:spMkLst>
            <pc:docMk/>
            <pc:sldMk cId="3150748941" sldId="261"/>
            <ac:spMk id="2" creationId="{9F870CFA-96CC-ED23-FB9D-317BE8ED6A7E}"/>
          </ac:spMkLst>
        </pc:spChg>
      </pc:sldChg>
      <pc:sldChg chg="modSp">
        <pc:chgData name="Andy Parks" userId="S::aparks_geloregon.com#ext#@crookcounty.onmicrosoft.com::d84e269a-9e54-4259-8a04-f0149cd721b0" providerId="AD" clId="Web-{AEB15217-6410-C2B0-5726-4C57C2D589E0}" dt="2024-02-29T03:27:30.016" v="62" actId="20577"/>
        <pc:sldMkLst>
          <pc:docMk/>
          <pc:sldMk cId="1235064747" sldId="262"/>
        </pc:sldMkLst>
        <pc:spChg chg="mod">
          <ac:chgData name="Andy Parks" userId="S::aparks_geloregon.com#ext#@crookcounty.onmicrosoft.com::d84e269a-9e54-4259-8a04-f0149cd721b0" providerId="AD" clId="Web-{AEB15217-6410-C2B0-5726-4C57C2D589E0}" dt="2024-02-29T03:27:30.016" v="62" actId="20577"/>
          <ac:spMkLst>
            <pc:docMk/>
            <pc:sldMk cId="1235064747" sldId="262"/>
            <ac:spMk id="6" creationId="{6C44B870-A9C0-3BC0-CCCF-93456BCF9B54}"/>
          </ac:spMkLst>
        </pc:spChg>
      </pc:sldChg>
      <pc:sldChg chg="new del">
        <pc:chgData name="Andy Parks" userId="S::aparks_geloregon.com#ext#@crookcounty.onmicrosoft.com::d84e269a-9e54-4259-8a04-f0149cd721b0" providerId="AD" clId="Web-{AEB15217-6410-C2B0-5726-4C57C2D589E0}" dt="2024-02-29T03:28:37.548" v="65"/>
        <pc:sldMkLst>
          <pc:docMk/>
          <pc:sldMk cId="1513760232" sldId="264"/>
        </pc:sldMkLst>
      </pc:sldChg>
      <pc:sldChg chg="add">
        <pc:chgData name="Andy Parks" userId="S::aparks_geloregon.com#ext#@crookcounty.onmicrosoft.com::d84e269a-9e54-4259-8a04-f0149cd721b0" providerId="AD" clId="Web-{AEB15217-6410-C2B0-5726-4C57C2D589E0}" dt="2024-02-29T03:28:30.579" v="64"/>
        <pc:sldMkLst>
          <pc:docMk/>
          <pc:sldMk cId="380207496" sldId="265"/>
        </pc:sldMkLst>
      </pc:sldChg>
      <pc:sldChg chg="addSp delSp modSp add ord replId">
        <pc:chgData name="Andy Parks" userId="S::aparks_geloregon.com#ext#@crookcounty.onmicrosoft.com::d84e269a-9e54-4259-8a04-f0149cd721b0" providerId="AD" clId="Web-{AEB15217-6410-C2B0-5726-4C57C2D589E0}" dt="2024-02-29T03:30:16.783" v="74" actId="1076"/>
        <pc:sldMkLst>
          <pc:docMk/>
          <pc:sldMk cId="2494752241" sldId="266"/>
        </pc:sldMkLst>
        <pc:spChg chg="mod">
          <ac:chgData name="Andy Parks" userId="S::aparks_geloregon.com#ext#@crookcounty.onmicrosoft.com::d84e269a-9e54-4259-8a04-f0149cd721b0" providerId="AD" clId="Web-{AEB15217-6410-C2B0-5726-4C57C2D589E0}" dt="2024-02-29T03:29:38.892" v="70" actId="20577"/>
          <ac:spMkLst>
            <pc:docMk/>
            <pc:sldMk cId="2494752241" sldId="266"/>
            <ac:spMk id="2" creationId="{9F870CFA-96CC-ED23-FB9D-317BE8ED6A7E}"/>
          </ac:spMkLst>
        </pc:spChg>
        <pc:spChg chg="add mod">
          <ac:chgData name="Andy Parks" userId="S::aparks_geloregon.com#ext#@crookcounty.onmicrosoft.com::d84e269a-9e54-4259-8a04-f0149cd721b0" providerId="AD" clId="Web-{AEB15217-6410-C2B0-5726-4C57C2D589E0}" dt="2024-02-29T03:30:16.783" v="74" actId="1076"/>
          <ac:spMkLst>
            <pc:docMk/>
            <pc:sldMk cId="2494752241" sldId="266"/>
            <ac:spMk id="8" creationId="{2EEF56B1-22D5-99AC-76C0-B7C703BB47E4}"/>
          </ac:spMkLst>
        </pc:spChg>
        <pc:graphicFrameChg chg="del modGraphic">
          <ac:chgData name="Andy Parks" userId="S::aparks_geloregon.com#ext#@crookcounty.onmicrosoft.com::d84e269a-9e54-4259-8a04-f0149cd721b0" providerId="AD" clId="Web-{AEB15217-6410-C2B0-5726-4C57C2D589E0}" dt="2024-02-29T03:30:11.861" v="73"/>
          <ac:graphicFrameMkLst>
            <pc:docMk/>
            <pc:sldMk cId="2494752241" sldId="266"/>
            <ac:graphicFrameMk id="4" creationId="{AFCCCF83-4B5F-87F5-0750-697FA28FEDEB}"/>
          </ac:graphicFrameMkLst>
        </pc:graphicFrameChg>
      </pc:sldChg>
    </pc:docChg>
  </pc:docChgLst>
  <pc:docChgLst>
    <pc:chgData name="Brad Haynes" userId="S::brad.haynes@crookcountyor.gov::42c80080-7099-4781-ba39-d5139acd53f6" providerId="AD" clId="Web-{CD891AD0-C778-23C6-4B98-CDC0FA6299A8}"/>
    <pc:docChg chg="modSld">
      <pc:chgData name="Brad Haynes" userId="S::brad.haynes@crookcountyor.gov::42c80080-7099-4781-ba39-d5139acd53f6" providerId="AD" clId="Web-{CD891AD0-C778-23C6-4B98-CDC0FA6299A8}" dt="2024-02-29T17:10:46.796" v="1" actId="20577"/>
      <pc:docMkLst>
        <pc:docMk/>
      </pc:docMkLst>
      <pc:sldChg chg="modSp">
        <pc:chgData name="Brad Haynes" userId="S::brad.haynes@crookcountyor.gov::42c80080-7099-4781-ba39-d5139acd53f6" providerId="AD" clId="Web-{CD891AD0-C778-23C6-4B98-CDC0FA6299A8}" dt="2024-02-29T17:10:46.796" v="1" actId="20577"/>
        <pc:sldMkLst>
          <pc:docMk/>
          <pc:sldMk cId="3850746915" sldId="266"/>
        </pc:sldMkLst>
        <pc:spChg chg="mod">
          <ac:chgData name="Brad Haynes" userId="S::brad.haynes@crookcountyor.gov::42c80080-7099-4781-ba39-d5139acd53f6" providerId="AD" clId="Web-{CD891AD0-C778-23C6-4B98-CDC0FA6299A8}" dt="2024-02-29T17:10:46.796" v="1" actId="20577"/>
          <ac:spMkLst>
            <pc:docMk/>
            <pc:sldMk cId="3850746915" sldId="266"/>
            <ac:spMk id="2" creationId="{AE60936E-545E-29DF-C90E-A31F69EBE72B}"/>
          </ac:spMkLst>
        </pc:spChg>
      </pc:sldChg>
    </pc:docChg>
  </pc:docChgLst>
  <pc:docChgLst>
    <pc:chgData name="Rebecca Keegan" userId="S::rebecca.keegan@co.crook.or.us::dcf97d33-b805-47c8-b8c4-f5065515da75" providerId="AD" clId="Web-{826E1B43-713A-6C98-828D-C2B587099941}"/>
    <pc:docChg chg="addSld delSld modSld sldOrd">
      <pc:chgData name="Rebecca Keegan" userId="S::rebecca.keegan@co.crook.or.us::dcf97d33-b805-47c8-b8c4-f5065515da75" providerId="AD" clId="Web-{826E1B43-713A-6C98-828D-C2B587099941}" dt="2024-02-29T17:51:26.889" v="94"/>
      <pc:docMkLst>
        <pc:docMk/>
      </pc:docMkLst>
      <pc:sldChg chg="ord">
        <pc:chgData name="Rebecca Keegan" userId="S::rebecca.keegan@co.crook.or.us::dcf97d33-b805-47c8-b8c4-f5065515da75" providerId="AD" clId="Web-{826E1B43-713A-6C98-828D-C2B587099941}" dt="2024-02-29T17:48:08.810" v="66"/>
        <pc:sldMkLst>
          <pc:docMk/>
          <pc:sldMk cId="3340190378" sldId="259"/>
        </pc:sldMkLst>
      </pc:sldChg>
      <pc:sldChg chg="modSp ord">
        <pc:chgData name="Rebecca Keegan" userId="S::rebecca.keegan@co.crook.or.us::dcf97d33-b805-47c8-b8c4-f5065515da75" providerId="AD" clId="Web-{826E1B43-713A-6C98-828D-C2B587099941}" dt="2024-02-29T17:46:49.762" v="65" actId="1076"/>
        <pc:sldMkLst>
          <pc:docMk/>
          <pc:sldMk cId="2545374765" sldId="263"/>
        </pc:sldMkLst>
        <pc:spChg chg="mod">
          <ac:chgData name="Rebecca Keegan" userId="S::rebecca.keegan@co.crook.or.us::dcf97d33-b805-47c8-b8c4-f5065515da75" providerId="AD" clId="Web-{826E1B43-713A-6C98-828D-C2B587099941}" dt="2024-02-29T17:46:49.762" v="65" actId="1076"/>
          <ac:spMkLst>
            <pc:docMk/>
            <pc:sldMk cId="2545374765" sldId="263"/>
            <ac:spMk id="9" creationId="{8EB293BC-CB69-2467-737C-784B8FD50BBF}"/>
          </ac:spMkLst>
        </pc:spChg>
        <pc:graphicFrameChg chg="mod modGraphic">
          <ac:chgData name="Rebecca Keegan" userId="S::rebecca.keegan@co.crook.or.us::dcf97d33-b805-47c8-b8c4-f5065515da75" providerId="AD" clId="Web-{826E1B43-713A-6C98-828D-C2B587099941}" dt="2024-02-29T17:43:20.339" v="44"/>
          <ac:graphicFrameMkLst>
            <pc:docMk/>
            <pc:sldMk cId="2545374765" sldId="263"/>
            <ac:graphicFrameMk id="11" creationId="{047F1292-3B8A-F2E7-5EB7-C5DD5A9FA84A}"/>
          </ac:graphicFrameMkLst>
        </pc:graphicFrameChg>
      </pc:sldChg>
      <pc:sldChg chg="addSp delSp modSp del ord">
        <pc:chgData name="Rebecca Keegan" userId="S::rebecca.keegan@co.crook.or.us::dcf97d33-b805-47c8-b8c4-f5065515da75" providerId="AD" clId="Web-{826E1B43-713A-6C98-828D-C2B587099941}" dt="2024-02-29T17:46:35.371" v="64"/>
        <pc:sldMkLst>
          <pc:docMk/>
          <pc:sldMk cId="380207496" sldId="265"/>
        </pc:sldMkLst>
        <pc:spChg chg="mod">
          <ac:chgData name="Rebecca Keegan" userId="S::rebecca.keegan@co.crook.or.us::dcf97d33-b805-47c8-b8c4-f5065515da75" providerId="AD" clId="Web-{826E1B43-713A-6C98-828D-C2B587099941}" dt="2024-02-29T17:43:49.886" v="47"/>
          <ac:spMkLst>
            <pc:docMk/>
            <pc:sldMk cId="380207496" sldId="265"/>
            <ac:spMk id="2" creationId="{9F870CFA-96CC-ED23-FB9D-317BE8ED6A7E}"/>
          </ac:spMkLst>
        </pc:spChg>
        <pc:spChg chg="mod">
          <ac:chgData name="Rebecca Keegan" userId="S::rebecca.keegan@co.crook.or.us::dcf97d33-b805-47c8-b8c4-f5065515da75" providerId="AD" clId="Web-{826E1B43-713A-6C98-828D-C2B587099941}" dt="2024-02-29T17:43:49.886" v="47"/>
          <ac:spMkLst>
            <pc:docMk/>
            <pc:sldMk cId="380207496" sldId="265"/>
            <ac:spMk id="7" creationId="{E9A5C1D5-78A7-951E-E38D-CF824107337A}"/>
          </ac:spMkLst>
        </pc:spChg>
        <pc:spChg chg="add del">
          <ac:chgData name="Rebecca Keegan" userId="S::rebecca.keegan@co.crook.or.us::dcf97d33-b805-47c8-b8c4-f5065515da75" providerId="AD" clId="Web-{826E1B43-713A-6C98-828D-C2B587099941}" dt="2024-02-29T17:43:49.886" v="47"/>
          <ac:spMkLst>
            <pc:docMk/>
            <pc:sldMk cId="380207496" sldId="265"/>
            <ac:spMk id="12" creationId="{3346177D-ADC4-4968-B747-5CFCD390B5B9}"/>
          </ac:spMkLst>
        </pc:spChg>
        <pc:spChg chg="add del">
          <ac:chgData name="Rebecca Keegan" userId="S::rebecca.keegan@co.crook.or.us::dcf97d33-b805-47c8-b8c4-f5065515da75" providerId="AD" clId="Web-{826E1B43-713A-6C98-828D-C2B587099941}" dt="2024-02-29T17:43:49.886" v="47"/>
          <ac:spMkLst>
            <pc:docMk/>
            <pc:sldMk cId="380207496" sldId="265"/>
            <ac:spMk id="14" creationId="{0844A943-BF79-4FEA-ABB1-3BD54D236606}"/>
          </ac:spMkLst>
        </pc:spChg>
        <pc:spChg chg="add del">
          <ac:chgData name="Rebecca Keegan" userId="S::rebecca.keegan@co.crook.or.us::dcf97d33-b805-47c8-b8c4-f5065515da75" providerId="AD" clId="Web-{826E1B43-713A-6C98-828D-C2B587099941}" dt="2024-02-29T17:43:49.886" v="47"/>
          <ac:spMkLst>
            <pc:docMk/>
            <pc:sldMk cId="380207496" sldId="265"/>
            <ac:spMk id="16" creationId="{6437CC72-F4A8-4DC3-AFAB-D22C482C8100}"/>
          </ac:spMkLst>
        </pc:spChg>
        <pc:picChg chg="add del">
          <ac:chgData name="Rebecca Keegan" userId="S::rebecca.keegan@co.crook.or.us::dcf97d33-b805-47c8-b8c4-f5065515da75" providerId="AD" clId="Web-{826E1B43-713A-6C98-828D-C2B587099941}" dt="2024-02-29T17:46:13.278" v="58"/>
          <ac:picMkLst>
            <pc:docMk/>
            <pc:sldMk cId="380207496" sldId="265"/>
            <ac:picMk id="4" creationId="{6D386C9F-74EF-6435-2B75-140CF73DDA21}"/>
          </ac:picMkLst>
        </pc:picChg>
        <pc:picChg chg="del mod">
          <ac:chgData name="Rebecca Keegan" userId="S::rebecca.keegan@co.crook.or.us::dcf97d33-b805-47c8-b8c4-f5065515da75" providerId="AD" clId="Web-{826E1B43-713A-6C98-828D-C2B587099941}" dt="2024-02-29T17:46:26.043" v="61"/>
          <ac:picMkLst>
            <pc:docMk/>
            <pc:sldMk cId="380207496" sldId="265"/>
            <ac:picMk id="5" creationId="{A49999B9-17D5-7473-9D35-3130E6056ABD}"/>
          </ac:picMkLst>
        </pc:picChg>
      </pc:sldChg>
      <pc:sldChg chg="addSp delSp modSp del mod setBg">
        <pc:chgData name="Rebecca Keegan" userId="S::rebecca.keegan@co.crook.or.us::dcf97d33-b805-47c8-b8c4-f5065515da75" providerId="AD" clId="Web-{826E1B43-713A-6C98-828D-C2B587099941}" dt="2024-02-29T17:41:42.932" v="28"/>
        <pc:sldMkLst>
          <pc:docMk/>
          <pc:sldMk cId="3850746915" sldId="266"/>
        </pc:sldMkLst>
        <pc:spChg chg="mod">
          <ac:chgData name="Rebecca Keegan" userId="S::rebecca.keegan@co.crook.or.us::dcf97d33-b805-47c8-b8c4-f5065515da75" providerId="AD" clId="Web-{826E1B43-713A-6C98-828D-C2B587099941}" dt="2024-02-29T17:38:56.306" v="9"/>
          <ac:spMkLst>
            <pc:docMk/>
            <pc:sldMk cId="3850746915" sldId="266"/>
            <ac:spMk id="2" creationId="{AE60936E-545E-29DF-C90E-A31F69EBE72B}"/>
          </ac:spMkLst>
        </pc:spChg>
        <pc:spChg chg="add del mod">
          <ac:chgData name="Rebecca Keegan" userId="S::rebecca.keegan@co.crook.or.us::dcf97d33-b805-47c8-b8c4-f5065515da75" providerId="AD" clId="Web-{826E1B43-713A-6C98-828D-C2B587099941}" dt="2024-02-29T17:40:52.182" v="19" actId="20577"/>
          <ac:spMkLst>
            <pc:docMk/>
            <pc:sldMk cId="3850746915" sldId="266"/>
            <ac:spMk id="3" creationId="{CF22CC7A-958E-02E7-9A34-BE6FFD76578D}"/>
          </ac:spMkLst>
        </pc:spChg>
        <pc:spChg chg="add del">
          <ac:chgData name="Rebecca Keegan" userId="S::rebecca.keegan@co.crook.or.us::dcf97d33-b805-47c8-b8c4-f5065515da75" providerId="AD" clId="Web-{826E1B43-713A-6C98-828D-C2B587099941}" dt="2024-02-29T17:38:56.306" v="9"/>
          <ac:spMkLst>
            <pc:docMk/>
            <pc:sldMk cId="3850746915" sldId="266"/>
            <ac:spMk id="13" creationId="{BACC6370-2D7E-4714-9D71-7542949D7D5D}"/>
          </ac:spMkLst>
        </pc:spChg>
        <pc:spChg chg="add del">
          <ac:chgData name="Rebecca Keegan" userId="S::rebecca.keegan@co.crook.or.us::dcf97d33-b805-47c8-b8c4-f5065515da75" providerId="AD" clId="Web-{826E1B43-713A-6C98-828D-C2B587099941}" dt="2024-02-29T17:38:56.306" v="9"/>
          <ac:spMkLst>
            <pc:docMk/>
            <pc:sldMk cId="3850746915" sldId="266"/>
            <ac:spMk id="15" creationId="{F68B3F68-107C-434F-AA38-110D5EA91B85}"/>
          </ac:spMkLst>
        </pc:spChg>
        <pc:spChg chg="add del">
          <ac:chgData name="Rebecca Keegan" userId="S::rebecca.keegan@co.crook.or.us::dcf97d33-b805-47c8-b8c4-f5065515da75" providerId="AD" clId="Web-{826E1B43-713A-6C98-828D-C2B587099941}" dt="2024-02-29T17:38:56.306" v="9"/>
          <ac:spMkLst>
            <pc:docMk/>
            <pc:sldMk cId="3850746915" sldId="266"/>
            <ac:spMk id="17" creationId="{AAD0DBB9-1A4B-4391-81D4-CB19F9AB918A}"/>
          </ac:spMkLst>
        </pc:spChg>
        <pc:spChg chg="add del">
          <ac:chgData name="Rebecca Keegan" userId="S::rebecca.keegan@co.crook.or.us::dcf97d33-b805-47c8-b8c4-f5065515da75" providerId="AD" clId="Web-{826E1B43-713A-6C98-828D-C2B587099941}" dt="2024-02-29T17:38:56.306" v="9"/>
          <ac:spMkLst>
            <pc:docMk/>
            <pc:sldMk cId="3850746915" sldId="266"/>
            <ac:spMk id="19" creationId="{063BBA22-50EA-4C4D-BE05-F1CE4E63AA56}"/>
          </ac:spMkLst>
        </pc:spChg>
        <pc:graphicFrameChg chg="add del">
          <ac:chgData name="Rebecca Keegan" userId="S::rebecca.keegan@co.crook.or.us::dcf97d33-b805-47c8-b8c4-f5065515da75" providerId="AD" clId="Web-{826E1B43-713A-6C98-828D-C2B587099941}" dt="2024-02-29T17:38:56.306" v="9"/>
          <ac:graphicFrameMkLst>
            <pc:docMk/>
            <pc:sldMk cId="3850746915" sldId="266"/>
            <ac:graphicFrameMk id="9" creationId="{B4FA83DD-CFD1-F4DC-0B19-39A0503804CA}"/>
          </ac:graphicFrameMkLst>
        </pc:graphicFrameChg>
        <pc:picChg chg="add del">
          <ac:chgData name="Rebecca Keegan" userId="S::rebecca.keegan@co.crook.or.us::dcf97d33-b805-47c8-b8c4-f5065515da75" providerId="AD" clId="Web-{826E1B43-713A-6C98-828D-C2B587099941}" dt="2024-02-29T17:41:03.885" v="22"/>
          <ac:picMkLst>
            <pc:docMk/>
            <pc:sldMk cId="3850746915" sldId="266"/>
            <ac:picMk id="5" creationId="{1D90BFB2-3C8A-40C4-CA89-AC3CC91996A2}"/>
          </ac:picMkLst>
        </pc:picChg>
        <pc:picChg chg="add del">
          <ac:chgData name="Rebecca Keegan" userId="S::rebecca.keegan@co.crook.or.us::dcf97d33-b805-47c8-b8c4-f5065515da75" providerId="AD" clId="Web-{826E1B43-713A-6C98-828D-C2B587099941}" dt="2024-02-29T17:41:29.354" v="25"/>
          <ac:picMkLst>
            <pc:docMk/>
            <pc:sldMk cId="3850746915" sldId="266"/>
            <ac:picMk id="7" creationId="{824A5714-CB32-D0BB-DB21-106924B64D72}"/>
          </ac:picMkLst>
        </pc:picChg>
      </pc:sldChg>
      <pc:sldChg chg="addSp modSp new mod setBg">
        <pc:chgData name="Rebecca Keegan" userId="S::rebecca.keegan@co.crook.or.us::dcf97d33-b805-47c8-b8c4-f5065515da75" providerId="AD" clId="Web-{826E1B43-713A-6C98-828D-C2B587099941}" dt="2024-02-29T17:48:27.841" v="67" actId="1076"/>
        <pc:sldMkLst>
          <pc:docMk/>
          <pc:sldMk cId="1545203514" sldId="267"/>
        </pc:sldMkLst>
        <pc:spChg chg="mod">
          <ac:chgData name="Rebecca Keegan" userId="S::rebecca.keegan@co.crook.or.us::dcf97d33-b805-47c8-b8c4-f5065515da75" providerId="AD" clId="Web-{826E1B43-713A-6C98-828D-C2B587099941}" dt="2024-02-29T17:40:35.447" v="18"/>
          <ac:spMkLst>
            <pc:docMk/>
            <pc:sldMk cId="1545203514" sldId="267"/>
            <ac:spMk id="2" creationId="{BD534982-FC68-9F53-04AC-399B92BD5986}"/>
          </ac:spMkLst>
        </pc:spChg>
        <pc:spChg chg="mod">
          <ac:chgData name="Rebecca Keegan" userId="S::rebecca.keegan@co.crook.or.us::dcf97d33-b805-47c8-b8c4-f5065515da75" providerId="AD" clId="Web-{826E1B43-713A-6C98-828D-C2B587099941}" dt="2024-02-29T17:48:27.841" v="67" actId="1076"/>
          <ac:spMkLst>
            <pc:docMk/>
            <pc:sldMk cId="1545203514" sldId="267"/>
            <ac:spMk id="3" creationId="{52210398-A314-5520-5DF7-4702E0D407A8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39:11.384" v="11"/>
          <ac:spMkLst>
            <pc:docMk/>
            <pc:sldMk cId="1545203514" sldId="267"/>
            <ac:spMk id="8" creationId="{1B15ED52-F352-441B-82BF-E0EA34836D08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39:11.384" v="11"/>
          <ac:spMkLst>
            <pc:docMk/>
            <pc:sldMk cId="1545203514" sldId="267"/>
            <ac:spMk id="10" creationId="{3B2E3793-BFE6-45A2-9B7B-E18844431C99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39:11.384" v="11"/>
          <ac:spMkLst>
            <pc:docMk/>
            <pc:sldMk cId="1545203514" sldId="267"/>
            <ac:spMk id="12" creationId="{BC4C4868-CB8F-4AF9-9CDB-8108F2C19B67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39:11.384" v="11"/>
          <ac:spMkLst>
            <pc:docMk/>
            <pc:sldMk cId="1545203514" sldId="267"/>
            <ac:spMk id="14" creationId="{375E0459-6403-40CD-989D-56A4407CA12E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39:11.384" v="11"/>
          <ac:spMkLst>
            <pc:docMk/>
            <pc:sldMk cId="1545203514" sldId="267"/>
            <ac:spMk id="16" creationId="{53E5B1A8-3AC9-4BD1-9BBC-78CA94F2D1BA}"/>
          </ac:spMkLst>
        </pc:spChg>
        <pc:picChg chg="add mod">
          <ac:chgData name="Rebecca Keegan" userId="S::rebecca.keegan@co.crook.or.us::dcf97d33-b805-47c8-b8c4-f5065515da75" providerId="AD" clId="Web-{826E1B43-713A-6C98-828D-C2B587099941}" dt="2024-02-29T17:41:23.776" v="24" actId="1076"/>
          <ac:picMkLst>
            <pc:docMk/>
            <pc:sldMk cId="1545203514" sldId="267"/>
            <ac:picMk id="4" creationId="{83AD1D28-D4FA-BC63-8D3C-7F0DC8ACD28D}"/>
          </ac:picMkLst>
        </pc:picChg>
        <pc:picChg chg="add mod">
          <ac:chgData name="Rebecca Keegan" userId="S::rebecca.keegan@co.crook.or.us::dcf97d33-b805-47c8-b8c4-f5065515da75" providerId="AD" clId="Web-{826E1B43-713A-6C98-828D-C2B587099941}" dt="2024-02-29T17:41:38.994" v="27" actId="1076"/>
          <ac:picMkLst>
            <pc:docMk/>
            <pc:sldMk cId="1545203514" sldId="267"/>
            <ac:picMk id="5" creationId="{ACDCC60E-668A-D700-0090-E5E576DDEB8E}"/>
          </ac:picMkLst>
        </pc:picChg>
      </pc:sldChg>
      <pc:sldChg chg="del">
        <pc:chgData name="Rebecca Keegan" userId="S::rebecca.keegan@co.crook.or.us::dcf97d33-b805-47c8-b8c4-f5065515da75" providerId="AD" clId="Web-{826E1B43-713A-6C98-828D-C2B587099941}" dt="2024-02-29T17:34:53.757" v="5"/>
        <pc:sldMkLst>
          <pc:docMk/>
          <pc:sldMk cId="2216248153" sldId="267"/>
        </pc:sldMkLst>
      </pc:sldChg>
      <pc:sldChg chg="new del">
        <pc:chgData name="Rebecca Keegan" userId="S::rebecca.keegan@co.crook.or.us::dcf97d33-b805-47c8-b8c4-f5065515da75" providerId="AD" clId="Web-{826E1B43-713A-6C98-828D-C2B587099941}" dt="2024-02-29T17:20:40.096" v="4"/>
        <pc:sldMkLst>
          <pc:docMk/>
          <pc:sldMk cId="3336508064" sldId="268"/>
        </pc:sldMkLst>
      </pc:sldChg>
      <pc:sldChg chg="addSp delSp modSp new mod ord setBg">
        <pc:chgData name="Rebecca Keegan" userId="S::rebecca.keegan@co.crook.or.us::dcf97d33-b805-47c8-b8c4-f5065515da75" providerId="AD" clId="Web-{826E1B43-713A-6C98-828D-C2B587099941}" dt="2024-02-29T17:51:26.889" v="94"/>
        <pc:sldMkLst>
          <pc:docMk/>
          <pc:sldMk cId="4262690665" sldId="268"/>
        </pc:sldMkLst>
        <pc:spChg chg="mod">
          <ac:chgData name="Rebecca Keegan" userId="S::rebecca.keegan@co.crook.or.us::dcf97d33-b805-47c8-b8c4-f5065515da75" providerId="AD" clId="Web-{826E1B43-713A-6C98-828D-C2B587099941}" dt="2024-02-29T17:42:13.182" v="30"/>
          <ac:spMkLst>
            <pc:docMk/>
            <pc:sldMk cId="4262690665" sldId="268"/>
            <ac:spMk id="2" creationId="{2B8A27F4-7D96-4054-5208-EB4E68BB5705}"/>
          </ac:spMkLst>
        </pc:spChg>
        <pc:spChg chg="del mod">
          <ac:chgData name="Rebecca Keegan" userId="S::rebecca.keegan@co.crook.or.us::dcf97d33-b805-47c8-b8c4-f5065515da75" providerId="AD" clId="Web-{826E1B43-713A-6C98-828D-C2B587099941}" dt="2024-02-29T17:42:57.807" v="43"/>
          <ac:spMkLst>
            <pc:docMk/>
            <pc:sldMk cId="4262690665" sldId="268"/>
            <ac:spMk id="3" creationId="{DB5D8538-9E90-BE3C-CDCE-B0DA78D9AB05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42:13.182" v="30"/>
          <ac:spMkLst>
            <pc:docMk/>
            <pc:sldMk cId="4262690665" sldId="268"/>
            <ac:spMk id="8" creationId="{1B15ED52-F352-441B-82BF-E0EA34836D08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42:13.182" v="30"/>
          <ac:spMkLst>
            <pc:docMk/>
            <pc:sldMk cId="4262690665" sldId="268"/>
            <ac:spMk id="10" creationId="{3B2E3793-BFE6-45A2-9B7B-E18844431C99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42:13.182" v="30"/>
          <ac:spMkLst>
            <pc:docMk/>
            <pc:sldMk cId="4262690665" sldId="268"/>
            <ac:spMk id="12" creationId="{BC4C4868-CB8F-4AF9-9CDB-8108F2C19B67}"/>
          </ac:spMkLst>
        </pc:spChg>
        <pc:spChg chg="add del mod">
          <ac:chgData name="Rebecca Keegan" userId="S::rebecca.keegan@co.crook.or.us::dcf97d33-b805-47c8-b8c4-f5065515da75" providerId="AD" clId="Web-{826E1B43-713A-6C98-828D-C2B587099941}" dt="2024-02-29T17:51:26.889" v="94"/>
          <ac:spMkLst>
            <pc:docMk/>
            <pc:sldMk cId="4262690665" sldId="268"/>
            <ac:spMk id="13" creationId="{D3F6746D-F7B2-040B-FBB0-04D22AFCE95E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42:13.182" v="30"/>
          <ac:spMkLst>
            <pc:docMk/>
            <pc:sldMk cId="4262690665" sldId="268"/>
            <ac:spMk id="14" creationId="{375E0459-6403-40CD-989D-56A4407CA12E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42:13.182" v="30"/>
          <ac:spMkLst>
            <pc:docMk/>
            <pc:sldMk cId="4262690665" sldId="268"/>
            <ac:spMk id="16" creationId="{53E5B1A8-3AC9-4BD1-9BBC-78CA94F2D1BA}"/>
          </ac:spMkLst>
        </pc:spChg>
        <pc:graphicFrameChg chg="add mod ord modGraphic">
          <ac:chgData name="Rebecca Keegan" userId="S::rebecca.keegan@co.crook.or.us::dcf97d33-b805-47c8-b8c4-f5065515da75" providerId="AD" clId="Web-{826E1B43-713A-6C98-828D-C2B587099941}" dt="2024-02-29T17:42:57.807" v="43"/>
          <ac:graphicFrameMkLst>
            <pc:docMk/>
            <pc:sldMk cId="4262690665" sldId="268"/>
            <ac:graphicFrameMk id="5" creationId="{AE13BB3A-9732-F37B-FAC3-DBD28DB4D09B}"/>
          </ac:graphicFrameMkLst>
        </pc:graphicFrameChg>
        <pc:picChg chg="add">
          <ac:chgData name="Rebecca Keegan" userId="S::rebecca.keegan@co.crook.or.us::dcf97d33-b805-47c8-b8c4-f5065515da75" providerId="AD" clId="Web-{826E1B43-713A-6C98-828D-C2B587099941}" dt="2024-02-29T17:45:40.762" v="54"/>
          <ac:picMkLst>
            <pc:docMk/>
            <pc:sldMk cId="4262690665" sldId="268"/>
            <ac:picMk id="7" creationId="{9F31B5A2-E40D-BFBF-4697-200362B3FFED}"/>
          </ac:picMkLst>
        </pc:picChg>
        <pc:picChg chg="add">
          <ac:chgData name="Rebecca Keegan" userId="S::rebecca.keegan@co.crook.or.us::dcf97d33-b805-47c8-b8c4-f5065515da75" providerId="AD" clId="Web-{826E1B43-713A-6C98-828D-C2B587099941}" dt="2024-02-29T17:45:50.762" v="55"/>
          <ac:picMkLst>
            <pc:docMk/>
            <pc:sldMk cId="4262690665" sldId="268"/>
            <ac:picMk id="11" creationId="{4D7C7673-A288-EB99-4A07-4188831730D3}"/>
          </ac:picMkLst>
        </pc:picChg>
      </pc:sldChg>
      <pc:sldChg chg="addSp modSp new mod ord setBg">
        <pc:chgData name="Rebecca Keegan" userId="S::rebecca.keegan@co.crook.or.us::dcf97d33-b805-47c8-b8c4-f5065515da75" providerId="AD" clId="Web-{826E1B43-713A-6C98-828D-C2B587099941}" dt="2024-02-29T17:48:44.544" v="68" actId="1076"/>
        <pc:sldMkLst>
          <pc:docMk/>
          <pc:sldMk cId="3843556066" sldId="269"/>
        </pc:sldMkLst>
        <pc:spChg chg="mod">
          <ac:chgData name="Rebecca Keegan" userId="S::rebecca.keegan@co.crook.or.us::dcf97d33-b805-47c8-b8c4-f5065515da75" providerId="AD" clId="Web-{826E1B43-713A-6C98-828D-C2B587099941}" dt="2024-02-29T17:44:21.871" v="51"/>
          <ac:spMkLst>
            <pc:docMk/>
            <pc:sldMk cId="3843556066" sldId="269"/>
            <ac:spMk id="2" creationId="{9BB42EA4-9913-0C68-0CC4-33AAECF861C4}"/>
          </ac:spMkLst>
        </pc:spChg>
        <pc:spChg chg="mod">
          <ac:chgData name="Rebecca Keegan" userId="S::rebecca.keegan@co.crook.or.us::dcf97d33-b805-47c8-b8c4-f5065515da75" providerId="AD" clId="Web-{826E1B43-713A-6C98-828D-C2B587099941}" dt="2024-02-29T17:48:44.544" v="68" actId="1076"/>
          <ac:spMkLst>
            <pc:docMk/>
            <pc:sldMk cId="3843556066" sldId="269"/>
            <ac:spMk id="3" creationId="{66D87C08-BCF2-ED71-B6D1-2F8E3DB8DBBC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44:21.871" v="51"/>
          <ac:spMkLst>
            <pc:docMk/>
            <pc:sldMk cId="3843556066" sldId="269"/>
            <ac:spMk id="8" creationId="{1B15ED52-F352-441B-82BF-E0EA34836D08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44:21.871" v="51"/>
          <ac:spMkLst>
            <pc:docMk/>
            <pc:sldMk cId="3843556066" sldId="269"/>
            <ac:spMk id="10" creationId="{3B2E3793-BFE6-45A2-9B7B-E18844431C99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44:21.871" v="51"/>
          <ac:spMkLst>
            <pc:docMk/>
            <pc:sldMk cId="3843556066" sldId="269"/>
            <ac:spMk id="12" creationId="{BC4C4868-CB8F-4AF9-9CDB-8108F2C19B67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44:21.871" v="51"/>
          <ac:spMkLst>
            <pc:docMk/>
            <pc:sldMk cId="3843556066" sldId="269"/>
            <ac:spMk id="14" creationId="{375E0459-6403-40CD-989D-56A4407CA12E}"/>
          </ac:spMkLst>
        </pc:spChg>
        <pc:spChg chg="add">
          <ac:chgData name="Rebecca Keegan" userId="S::rebecca.keegan@co.crook.or.us::dcf97d33-b805-47c8-b8c4-f5065515da75" providerId="AD" clId="Web-{826E1B43-713A-6C98-828D-C2B587099941}" dt="2024-02-29T17:44:21.871" v="51"/>
          <ac:spMkLst>
            <pc:docMk/>
            <pc:sldMk cId="3843556066" sldId="269"/>
            <ac:spMk id="16" creationId="{53E5B1A8-3AC9-4BD1-9BBC-78CA94F2D1BA}"/>
          </ac:spMkLst>
        </pc:spChg>
        <pc:picChg chg="add mod">
          <ac:chgData name="Rebecca Keegan" userId="S::rebecca.keegan@co.crook.or.us::dcf97d33-b805-47c8-b8c4-f5065515da75" providerId="AD" clId="Web-{826E1B43-713A-6C98-828D-C2B587099941}" dt="2024-02-29T17:46:20.074" v="60" actId="1076"/>
          <ac:picMkLst>
            <pc:docMk/>
            <pc:sldMk cId="3843556066" sldId="269"/>
            <ac:picMk id="4" creationId="{E1CF275C-53BA-302A-9FAC-A3153263EEE2}"/>
          </ac:picMkLst>
        </pc:picChg>
        <pc:picChg chg="add mod">
          <ac:chgData name="Rebecca Keegan" userId="S::rebecca.keegan@co.crook.or.us::dcf97d33-b805-47c8-b8c4-f5065515da75" providerId="AD" clId="Web-{826E1B43-713A-6C98-828D-C2B587099941}" dt="2024-02-29T17:46:32.153" v="63" actId="1076"/>
          <ac:picMkLst>
            <pc:docMk/>
            <pc:sldMk cId="3843556066" sldId="269"/>
            <ac:picMk id="5" creationId="{7F120235-0DCA-6E2B-4148-42562CACD66F}"/>
          </ac:picMkLst>
        </pc:picChg>
      </pc:sldChg>
    </pc:docChg>
  </pc:docChgLst>
  <pc:docChgLst>
    <pc:chgData name="Rebecca Keegan" userId="S::rebecca.keegan@co.crook.or.us::dcf97d33-b805-47c8-b8c4-f5065515da75" providerId="AD" clId="Web-{B4F58E42-A017-608A-6F40-1C5C4B475271}"/>
    <pc:docChg chg="delSld">
      <pc:chgData name="Rebecca Keegan" userId="S::rebecca.keegan@co.crook.or.us::dcf97d33-b805-47c8-b8c4-f5065515da75" providerId="AD" clId="Web-{B4F58E42-A017-608A-6F40-1C5C4B475271}" dt="2024-02-29T16:38:30.673" v="0"/>
      <pc:docMkLst>
        <pc:docMk/>
      </pc:docMkLst>
      <pc:sldChg chg="del">
        <pc:chgData name="Rebecca Keegan" userId="S::rebecca.keegan@co.crook.or.us::dcf97d33-b805-47c8-b8c4-f5065515da75" providerId="AD" clId="Web-{B4F58E42-A017-608A-6F40-1C5C4B475271}" dt="2024-02-29T16:38:30.673" v="0"/>
        <pc:sldMkLst>
          <pc:docMk/>
          <pc:sldMk cId="2494752241" sldId="266"/>
        </pc:sldMkLst>
      </pc:sldChg>
    </pc:docChg>
  </pc:docChgLst>
  <pc:docChgLst>
    <pc:chgData name="Brad Haynes" userId="S::brad.haynes@crookcountyor.gov::42c80080-7099-4781-ba39-d5139acd53f6" providerId="AD" clId="Web-{CAD6443B-F4A9-F7DE-4D38-E46135BC66A9}"/>
    <pc:docChg chg="addSld modSld sldOrd">
      <pc:chgData name="Brad Haynes" userId="S::brad.haynes@crookcountyor.gov::42c80080-7099-4781-ba39-d5139acd53f6" providerId="AD" clId="Web-{CAD6443B-F4A9-F7DE-4D38-E46135BC66A9}" dt="2024-02-29T17:07:22.532" v="249"/>
      <pc:docMkLst>
        <pc:docMk/>
      </pc:docMkLst>
      <pc:sldChg chg="ord">
        <pc:chgData name="Brad Haynes" userId="S::brad.haynes@crookcountyor.gov::42c80080-7099-4781-ba39-d5139acd53f6" providerId="AD" clId="Web-{CAD6443B-F4A9-F7DE-4D38-E46135BC66A9}" dt="2024-02-29T16:58:49.529" v="3"/>
        <pc:sldMkLst>
          <pc:docMk/>
          <pc:sldMk cId="3150748941" sldId="261"/>
        </pc:sldMkLst>
      </pc:sldChg>
      <pc:sldChg chg="ord">
        <pc:chgData name="Brad Haynes" userId="S::brad.haynes@crookcountyor.gov::42c80080-7099-4781-ba39-d5139acd53f6" providerId="AD" clId="Web-{CAD6443B-F4A9-F7DE-4D38-E46135BC66A9}" dt="2024-02-29T16:58:24.779" v="1"/>
        <pc:sldMkLst>
          <pc:docMk/>
          <pc:sldMk cId="2545374765" sldId="263"/>
        </pc:sldMkLst>
      </pc:sldChg>
      <pc:sldChg chg="modSp new ord">
        <pc:chgData name="Brad Haynes" userId="S::brad.haynes@crookcountyor.gov::42c80080-7099-4781-ba39-d5139acd53f6" providerId="AD" clId="Web-{CAD6443B-F4A9-F7DE-4D38-E46135BC66A9}" dt="2024-02-29T17:04:45.969" v="248" actId="20577"/>
        <pc:sldMkLst>
          <pc:docMk/>
          <pc:sldMk cId="3850746915" sldId="266"/>
        </pc:sldMkLst>
        <pc:spChg chg="mod">
          <ac:chgData name="Brad Haynes" userId="S::brad.haynes@crookcountyor.gov::42c80080-7099-4781-ba39-d5139acd53f6" providerId="AD" clId="Web-{CAD6443B-F4A9-F7DE-4D38-E46135BC66A9}" dt="2024-02-29T16:59:09.263" v="13" actId="20577"/>
          <ac:spMkLst>
            <pc:docMk/>
            <pc:sldMk cId="3850746915" sldId="266"/>
            <ac:spMk id="2" creationId="{AE60936E-545E-29DF-C90E-A31F69EBE72B}"/>
          </ac:spMkLst>
        </pc:spChg>
        <pc:spChg chg="mod">
          <ac:chgData name="Brad Haynes" userId="S::brad.haynes@crookcountyor.gov::42c80080-7099-4781-ba39-d5139acd53f6" providerId="AD" clId="Web-{CAD6443B-F4A9-F7DE-4D38-E46135BC66A9}" dt="2024-02-29T17:04:45.969" v="248" actId="20577"/>
          <ac:spMkLst>
            <pc:docMk/>
            <pc:sldMk cId="3850746915" sldId="266"/>
            <ac:spMk id="3" creationId="{CF22CC7A-958E-02E7-9A34-BE6FFD76578D}"/>
          </ac:spMkLst>
        </pc:spChg>
      </pc:sldChg>
      <pc:sldChg chg="add replId">
        <pc:chgData name="Brad Haynes" userId="S::brad.haynes@crookcountyor.gov::42c80080-7099-4781-ba39-d5139acd53f6" providerId="AD" clId="Web-{CAD6443B-F4A9-F7DE-4D38-E46135BC66A9}" dt="2024-02-29T17:07:22.532" v="249"/>
        <pc:sldMkLst>
          <pc:docMk/>
          <pc:sldMk cId="2216248153" sldId="267"/>
        </pc:sldMkLst>
      </pc:sldChg>
    </pc:docChg>
  </pc:docChgLst>
  <pc:docChgLst>
    <pc:chgData name="Christina Haron" userId="S::christina.haron@co.crook.or.us::ca0bbf6a-46f8-4d49-9c1b-940295d29b19" providerId="AD" clId="Web-{F7BEBBD6-090D-6058-DF91-BD7A5A076F38}"/>
    <pc:docChg chg="modSld">
      <pc:chgData name="Christina Haron" userId="S::christina.haron@co.crook.or.us::ca0bbf6a-46f8-4d49-9c1b-940295d29b19" providerId="AD" clId="Web-{F7BEBBD6-090D-6058-DF91-BD7A5A076F38}" dt="2024-02-23T22:42:28.118" v="75"/>
      <pc:docMkLst>
        <pc:docMk/>
      </pc:docMkLst>
      <pc:sldChg chg="modSp">
        <pc:chgData name="Christina Haron" userId="S::christina.haron@co.crook.or.us::ca0bbf6a-46f8-4d49-9c1b-940295d29b19" providerId="AD" clId="Web-{F7BEBBD6-090D-6058-DF91-BD7A5A076F38}" dt="2024-02-23T22:42:28.118" v="75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F7BEBBD6-090D-6058-DF91-BD7A5A076F38}" dt="2024-02-23T22:42:28.118" v="75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  <pc:docChgLst>
    <pc:chgData name="Rebecca Keegan" userId="S::rebecca.keegan@co.crook.or.us::dcf97d33-b805-47c8-b8c4-f5065515da75" providerId="AD" clId="Web-{6CB42A30-F114-23C0-0723-F1E92A55878A}"/>
    <pc:docChg chg="modSld">
      <pc:chgData name="Rebecca Keegan" userId="S::rebecca.keegan@co.crook.or.us::dcf97d33-b805-47c8-b8c4-f5065515da75" providerId="AD" clId="Web-{6CB42A30-F114-23C0-0723-F1E92A55878A}" dt="2024-02-29T15:35:22.906" v="0" actId="20577"/>
      <pc:docMkLst>
        <pc:docMk/>
      </pc:docMkLst>
      <pc:sldChg chg="modSp">
        <pc:chgData name="Rebecca Keegan" userId="S::rebecca.keegan@co.crook.or.us::dcf97d33-b805-47c8-b8c4-f5065515da75" providerId="AD" clId="Web-{6CB42A30-F114-23C0-0723-F1E92A55878A}" dt="2024-02-29T15:35:22.906" v="0" actId="20577"/>
        <pc:sldMkLst>
          <pc:docMk/>
          <pc:sldMk cId="3036549350" sldId="257"/>
        </pc:sldMkLst>
        <pc:spChg chg="mod">
          <ac:chgData name="Rebecca Keegan" userId="S::rebecca.keegan@co.crook.or.us::dcf97d33-b805-47c8-b8c4-f5065515da75" providerId="AD" clId="Web-{6CB42A30-F114-23C0-0723-F1E92A55878A}" dt="2024-02-29T15:35:22.906" v="0" actId="20577"/>
          <ac:spMkLst>
            <pc:docMk/>
            <pc:sldMk cId="3036549350" sldId="257"/>
            <ac:spMk id="3" creationId="{E86C005F-2C85-3BF3-7021-79BBCE5394FC}"/>
          </ac:spMkLst>
        </pc:spChg>
      </pc:sldChg>
    </pc:docChg>
  </pc:docChgLst>
  <pc:docChgLst>
    <pc:chgData name="Rebecca Keegan" userId="S::rebecca.keegan@co.crook.or.us::dcf97d33-b805-47c8-b8c4-f5065515da75" providerId="AD" clId="Web-{5D00CFCC-7658-E003-6C02-F4BF835A5236}"/>
    <pc:docChg chg="modSld">
      <pc:chgData name="Rebecca Keegan" userId="S::rebecca.keegan@co.crook.or.us::dcf97d33-b805-47c8-b8c4-f5065515da75" providerId="AD" clId="Web-{5D00CFCC-7658-E003-6C02-F4BF835A5236}" dt="2024-02-26T20:16:08.903" v="94"/>
      <pc:docMkLst>
        <pc:docMk/>
      </pc:docMkLst>
      <pc:sldChg chg="modSp">
        <pc:chgData name="Rebecca Keegan" userId="S::rebecca.keegan@co.crook.or.us::dcf97d33-b805-47c8-b8c4-f5065515da75" providerId="AD" clId="Web-{5D00CFCC-7658-E003-6C02-F4BF835A5236}" dt="2024-02-26T20:03:08.048" v="50"/>
        <pc:sldMkLst>
          <pc:docMk/>
          <pc:sldMk cId="890161737" sldId="260"/>
        </pc:sldMkLst>
        <pc:spChg chg="mod">
          <ac:chgData name="Rebecca Keegan" userId="S::rebecca.keegan@co.crook.or.us::dcf97d33-b805-47c8-b8c4-f5065515da75" providerId="AD" clId="Web-{5D00CFCC-7658-E003-6C02-F4BF835A5236}" dt="2024-02-26T20:02:58.142" v="42" actId="20577"/>
          <ac:spMkLst>
            <pc:docMk/>
            <pc:sldMk cId="890161737" sldId="260"/>
            <ac:spMk id="12" creationId="{36EC7822-D15B-CD35-5947-1B43D02B19E6}"/>
          </ac:spMkLst>
        </pc:spChg>
        <pc:graphicFrameChg chg="mod modGraphic">
          <ac:chgData name="Rebecca Keegan" userId="S::rebecca.keegan@co.crook.or.us::dcf97d33-b805-47c8-b8c4-f5065515da75" providerId="AD" clId="Web-{5D00CFCC-7658-E003-6C02-F4BF835A5236}" dt="2024-02-26T20:03:08.048" v="50"/>
          <ac:graphicFrameMkLst>
            <pc:docMk/>
            <pc:sldMk cId="890161737" sldId="260"/>
            <ac:graphicFrameMk id="13" creationId="{A3C404BA-F9B6-367C-EB99-F7B95BBC5AEC}"/>
          </ac:graphicFrameMkLst>
        </pc:graphicFrameChg>
      </pc:sldChg>
      <pc:sldChg chg="modSp">
        <pc:chgData name="Rebecca Keegan" userId="S::rebecca.keegan@co.crook.or.us::dcf97d33-b805-47c8-b8c4-f5065515da75" providerId="AD" clId="Web-{5D00CFCC-7658-E003-6C02-F4BF835A5236}" dt="2024-02-26T19:49:58.364" v="1" actId="20577"/>
        <pc:sldMkLst>
          <pc:docMk/>
          <pc:sldMk cId="1235064747" sldId="262"/>
        </pc:sldMkLst>
        <pc:spChg chg="mod">
          <ac:chgData name="Rebecca Keegan" userId="S::rebecca.keegan@co.crook.or.us::dcf97d33-b805-47c8-b8c4-f5065515da75" providerId="AD" clId="Web-{5D00CFCC-7658-E003-6C02-F4BF835A5236}" dt="2024-02-26T19:49:58.364" v="1" actId="20577"/>
          <ac:spMkLst>
            <pc:docMk/>
            <pc:sldMk cId="1235064747" sldId="262"/>
            <ac:spMk id="6" creationId="{6C44B870-A9C0-3BC0-CCCF-93456BCF9B54}"/>
          </ac:spMkLst>
        </pc:spChg>
      </pc:sldChg>
      <pc:sldChg chg="modSp">
        <pc:chgData name="Rebecca Keegan" userId="S::rebecca.keegan@co.crook.or.us::dcf97d33-b805-47c8-b8c4-f5065515da75" providerId="AD" clId="Web-{5D00CFCC-7658-E003-6C02-F4BF835A5236}" dt="2024-02-26T20:16:08.903" v="94"/>
        <pc:sldMkLst>
          <pc:docMk/>
          <pc:sldMk cId="2545374765" sldId="263"/>
        </pc:sldMkLst>
        <pc:graphicFrameChg chg="mod modGraphic">
          <ac:chgData name="Rebecca Keegan" userId="S::rebecca.keegan@co.crook.or.us::dcf97d33-b805-47c8-b8c4-f5065515da75" providerId="AD" clId="Web-{5D00CFCC-7658-E003-6C02-F4BF835A5236}" dt="2024-02-26T20:16:08.903" v="94"/>
          <ac:graphicFrameMkLst>
            <pc:docMk/>
            <pc:sldMk cId="2545374765" sldId="263"/>
            <ac:graphicFrameMk id="11" creationId="{047F1292-3B8A-F2E7-5EB7-C5DD5A9FA84A}"/>
          </ac:graphicFrameMkLst>
        </pc:graphicFrameChg>
      </pc:sldChg>
    </pc:docChg>
  </pc:docChgLst>
  <pc:docChgLst>
    <pc:chgData name="Rebecca Keegan" userId="S::rebecca.keegan@co.crook.or.us::dcf97d33-b805-47c8-b8c4-f5065515da75" providerId="AD" clId="Web-{636FB972-F41A-B75E-F222-F384D6D852AA}"/>
    <pc:docChg chg="modSld">
      <pc:chgData name="Rebecca Keegan" userId="S::rebecca.keegan@co.crook.or.us::dcf97d33-b805-47c8-b8c4-f5065515da75" providerId="AD" clId="Web-{636FB972-F41A-B75E-F222-F384D6D852AA}" dt="2024-02-27T17:04:27.764" v="353"/>
      <pc:docMkLst>
        <pc:docMk/>
      </pc:docMkLst>
      <pc:sldChg chg="modSp">
        <pc:chgData name="Rebecca Keegan" userId="S::rebecca.keegan@co.crook.or.us::dcf97d33-b805-47c8-b8c4-f5065515da75" providerId="AD" clId="Web-{636FB972-F41A-B75E-F222-F384D6D852AA}" dt="2024-02-27T17:02:15.092" v="241" actId="20577"/>
        <pc:sldMkLst>
          <pc:docMk/>
          <pc:sldMk cId="3036549350" sldId="257"/>
        </pc:sldMkLst>
        <pc:spChg chg="mod">
          <ac:chgData name="Rebecca Keegan" userId="S::rebecca.keegan@co.crook.or.us::dcf97d33-b805-47c8-b8c4-f5065515da75" providerId="AD" clId="Web-{636FB972-F41A-B75E-F222-F384D6D852AA}" dt="2024-02-27T17:02:15.092" v="241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Rebecca Keegan" userId="S::rebecca.keegan@co.crook.or.us::dcf97d33-b805-47c8-b8c4-f5065515da75" providerId="AD" clId="Web-{636FB972-F41A-B75E-F222-F384D6D852AA}" dt="2024-02-27T17:04:27.764" v="353"/>
        <pc:sldMkLst>
          <pc:docMk/>
          <pc:sldMk cId="3150748941" sldId="261"/>
        </pc:sldMkLst>
        <pc:graphicFrameChg chg="mod modGraphic">
          <ac:chgData name="Rebecca Keegan" userId="S::rebecca.keegan@co.crook.or.us::dcf97d33-b805-47c8-b8c4-f5065515da75" providerId="AD" clId="Web-{636FB972-F41A-B75E-F222-F384D6D852AA}" dt="2024-02-27T17:04:27.764" v="353"/>
          <ac:graphicFrameMkLst>
            <pc:docMk/>
            <pc:sldMk cId="3150748941" sldId="261"/>
            <ac:graphicFrameMk id="4" creationId="{AFCCCF83-4B5F-87F5-0750-697FA28FEDEB}"/>
          </ac:graphicFrameMkLst>
        </pc:graphicFrameChg>
      </pc:sldChg>
      <pc:sldChg chg="modSp">
        <pc:chgData name="Rebecca Keegan" userId="S::rebecca.keegan@co.crook.or.us::dcf97d33-b805-47c8-b8c4-f5065515da75" providerId="AD" clId="Web-{636FB972-F41A-B75E-F222-F384D6D852AA}" dt="2024-02-27T17:02:55.827" v="245"/>
        <pc:sldMkLst>
          <pc:docMk/>
          <pc:sldMk cId="2545374765" sldId="263"/>
        </pc:sldMkLst>
        <pc:graphicFrameChg chg="mod modGraphic">
          <ac:chgData name="Rebecca Keegan" userId="S::rebecca.keegan@co.crook.or.us::dcf97d33-b805-47c8-b8c4-f5065515da75" providerId="AD" clId="Web-{636FB972-F41A-B75E-F222-F384D6D852AA}" dt="2024-02-27T17:02:55.827" v="245"/>
          <ac:graphicFrameMkLst>
            <pc:docMk/>
            <pc:sldMk cId="2545374765" sldId="263"/>
            <ac:graphicFrameMk id="11" creationId="{047F1292-3B8A-F2E7-5EB7-C5DD5A9FA84A}"/>
          </ac:graphicFrameMkLst>
        </pc:graphicFrameChg>
      </pc:sldChg>
    </pc:docChg>
  </pc:docChgLst>
  <pc:docChgLst>
    <pc:chgData name="Brad Haynes" userId="S::brad.haynes@crookcountyor.gov::42c80080-7099-4781-ba39-d5139acd53f6" providerId="AD" clId="Web-{FECFB65A-9EAC-56CA-E9BF-156FBF3EFD9F}"/>
    <pc:docChg chg="modSld">
      <pc:chgData name="Brad Haynes" userId="S::brad.haynes@crookcountyor.gov::42c80080-7099-4781-ba39-d5139acd53f6" providerId="AD" clId="Web-{FECFB65A-9EAC-56CA-E9BF-156FBF3EFD9F}" dt="2024-02-28T21:59:53.157" v="73" actId="20577"/>
      <pc:docMkLst>
        <pc:docMk/>
      </pc:docMkLst>
      <pc:sldChg chg="modSp">
        <pc:chgData name="Brad Haynes" userId="S::brad.haynes@crookcountyor.gov::42c80080-7099-4781-ba39-d5139acd53f6" providerId="AD" clId="Web-{FECFB65A-9EAC-56CA-E9BF-156FBF3EFD9F}" dt="2024-02-28T21:59:53.157" v="73" actId="20577"/>
        <pc:sldMkLst>
          <pc:docMk/>
          <pc:sldMk cId="3036549350" sldId="257"/>
        </pc:sldMkLst>
        <pc:spChg chg="mod">
          <ac:chgData name="Brad Haynes" userId="S::brad.haynes@crookcountyor.gov::42c80080-7099-4781-ba39-d5139acd53f6" providerId="AD" clId="Web-{FECFB65A-9EAC-56CA-E9BF-156FBF3EFD9F}" dt="2024-02-28T21:59:53.157" v="73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Brad Haynes" userId="S::brad.haynes@crookcountyor.gov::42c80080-7099-4781-ba39-d5139acd53f6" providerId="AD" clId="Web-{FECFB65A-9EAC-56CA-E9BF-156FBF3EFD9F}" dt="2024-02-28T21:56:39.603" v="69"/>
        <pc:sldMkLst>
          <pc:docMk/>
          <pc:sldMk cId="3340190378" sldId="259"/>
        </pc:sldMkLst>
        <pc:graphicFrameChg chg="mod modGraphic">
          <ac:chgData name="Brad Haynes" userId="S::brad.haynes@crookcountyor.gov::42c80080-7099-4781-ba39-d5139acd53f6" providerId="AD" clId="Web-{FECFB65A-9EAC-56CA-E9BF-156FBF3EFD9F}" dt="2024-02-28T21:56:39.603" v="69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3F384D-5EE8-D74B-A127-C796235CADD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62005B-7575-594E-82A2-41A36F3B87A5}" type="asst">
      <dgm:prSet phldrT="[Text]"/>
      <dgm:spPr/>
      <dgm:t>
        <a:bodyPr/>
        <a:lstStyle/>
        <a:p>
          <a:r>
            <a:rPr lang="en-US"/>
            <a:t>County Court</a:t>
          </a:r>
        </a:p>
      </dgm:t>
    </dgm:pt>
    <dgm:pt modelId="{74860F35-78DE-E842-AF47-10869E3B1260}" type="parTrans" cxnId="{60F3F566-AD22-8941-97F0-4BEF8E0A2006}">
      <dgm:prSet/>
      <dgm:spPr/>
      <dgm:t>
        <a:bodyPr/>
        <a:lstStyle/>
        <a:p>
          <a:endParaRPr lang="en-US"/>
        </a:p>
      </dgm:t>
    </dgm:pt>
    <dgm:pt modelId="{CD5DA73D-F1D8-FD4F-B4F7-2ADAA38EF3B4}" type="sibTrans" cxnId="{60F3F566-AD22-8941-97F0-4BEF8E0A2006}">
      <dgm:prSet/>
      <dgm:spPr/>
      <dgm:t>
        <a:bodyPr/>
        <a:lstStyle/>
        <a:p>
          <a:endParaRPr lang="en-US"/>
        </a:p>
      </dgm:t>
    </dgm:pt>
    <dgm:pt modelId="{C0D85307-5D94-F947-9E0D-0E7FDB21E36B}">
      <dgm:prSet phldrT="[Text]"/>
      <dgm:spPr/>
      <dgm:t>
        <a:bodyPr/>
        <a:lstStyle/>
        <a:p>
          <a:r>
            <a:rPr lang="en-US"/>
            <a:t>Road Superintendent</a:t>
          </a:r>
        </a:p>
      </dgm:t>
    </dgm:pt>
    <dgm:pt modelId="{12C63C7D-8845-564A-9FE0-618134424ED1}" type="parTrans" cxnId="{ED92741E-378A-6243-B82B-B5B920C0C99C}">
      <dgm:prSet/>
      <dgm:spPr/>
      <dgm:t>
        <a:bodyPr/>
        <a:lstStyle/>
        <a:p>
          <a:endParaRPr lang="en-US"/>
        </a:p>
      </dgm:t>
    </dgm:pt>
    <dgm:pt modelId="{8C064592-AA38-B14D-9CF8-76958E1B96F1}" type="sibTrans" cxnId="{ED92741E-378A-6243-B82B-B5B920C0C99C}">
      <dgm:prSet/>
      <dgm:spPr/>
      <dgm:t>
        <a:bodyPr/>
        <a:lstStyle/>
        <a:p>
          <a:endParaRPr lang="en-US"/>
        </a:p>
      </dgm:t>
    </dgm:pt>
    <dgm:pt modelId="{D13855DF-1389-AA45-A7AF-155D123C876D}" type="asst">
      <dgm:prSet phldrT="[Text]"/>
      <dgm:spPr/>
      <dgm:t>
        <a:bodyPr/>
        <a:lstStyle/>
        <a:p>
          <a:r>
            <a:rPr lang="en-US"/>
            <a:t>County Administrator</a:t>
          </a:r>
        </a:p>
      </dgm:t>
    </dgm:pt>
    <dgm:pt modelId="{2892249E-FF29-3D43-B971-6C1A3444A728}" type="parTrans" cxnId="{06D8478C-77A2-8D4C-9235-E425E7B2CE21}">
      <dgm:prSet/>
      <dgm:spPr/>
      <dgm:t>
        <a:bodyPr/>
        <a:lstStyle/>
        <a:p>
          <a:endParaRPr lang="en-US"/>
        </a:p>
      </dgm:t>
    </dgm:pt>
    <dgm:pt modelId="{8B45C790-9328-2B4B-83D1-12FFBF2E5E41}" type="sibTrans" cxnId="{06D8478C-77A2-8D4C-9235-E425E7B2CE21}">
      <dgm:prSet/>
      <dgm:spPr/>
      <dgm:t>
        <a:bodyPr/>
        <a:lstStyle/>
        <a:p>
          <a:endParaRPr lang="en-US"/>
        </a:p>
      </dgm:t>
    </dgm:pt>
    <dgm:pt modelId="{D9ADC910-B709-4DFE-A76E-D2BFB938DDEE}">
      <dgm:prSet phldrT="[Text]"/>
      <dgm:spPr/>
      <dgm:t>
        <a:bodyPr/>
        <a:lstStyle/>
        <a:p>
          <a:r>
            <a:rPr lang="en-US"/>
            <a:t>Office Manager/ Assistant (2)</a:t>
          </a:r>
        </a:p>
      </dgm:t>
    </dgm:pt>
    <dgm:pt modelId="{441F3BF9-6C87-4D58-829B-8728DC44B35F}" type="sibTrans" cxnId="{9432EBA3-6A1D-45E1-A581-8E6FC4F018B2}">
      <dgm:prSet/>
      <dgm:spPr/>
      <dgm:t>
        <a:bodyPr/>
        <a:lstStyle/>
        <a:p>
          <a:endParaRPr lang="en-US"/>
        </a:p>
      </dgm:t>
    </dgm:pt>
    <dgm:pt modelId="{3822FFBE-433E-4840-8ED3-7814AF478CD8}" type="parTrans" cxnId="{9432EBA3-6A1D-45E1-A581-8E6FC4F018B2}">
      <dgm:prSet/>
      <dgm:spPr/>
      <dgm:t>
        <a:bodyPr/>
        <a:lstStyle/>
        <a:p>
          <a:endParaRPr lang="en-US"/>
        </a:p>
      </dgm:t>
    </dgm:pt>
    <dgm:pt modelId="{5701D99F-0410-449A-8998-91C7F4D5D4C7}">
      <dgm:prSet phldrT="[Text]"/>
      <dgm:spPr/>
      <dgm:t>
        <a:bodyPr/>
        <a:lstStyle/>
        <a:p>
          <a:r>
            <a:rPr lang="en-US"/>
            <a:t>Shop Supervisor</a:t>
          </a:r>
        </a:p>
      </dgm:t>
    </dgm:pt>
    <dgm:pt modelId="{2437519E-58F3-4710-8774-A08E2F416F1A}" type="parTrans" cxnId="{CB52712A-96AE-40A5-9CDB-5D96A1C270B9}">
      <dgm:prSet/>
      <dgm:spPr/>
      <dgm:t>
        <a:bodyPr/>
        <a:lstStyle/>
        <a:p>
          <a:endParaRPr lang="en-US"/>
        </a:p>
      </dgm:t>
    </dgm:pt>
    <dgm:pt modelId="{34BC9456-03C0-4F38-94C0-323B15F7ABEF}" type="sibTrans" cxnId="{CB52712A-96AE-40A5-9CDB-5D96A1C270B9}">
      <dgm:prSet/>
      <dgm:spPr/>
      <dgm:t>
        <a:bodyPr/>
        <a:lstStyle/>
        <a:p>
          <a:endParaRPr lang="en-US"/>
        </a:p>
      </dgm:t>
    </dgm:pt>
    <dgm:pt modelId="{E7DA5002-70D4-4BC8-BDA6-D0B954F8DA37}">
      <dgm:prSet phldrT="[Text]"/>
      <dgm:spPr/>
      <dgm:t>
        <a:bodyPr/>
        <a:lstStyle/>
        <a:p>
          <a:r>
            <a:rPr lang="en-US"/>
            <a:t>Equipment Operator (10)</a:t>
          </a:r>
        </a:p>
      </dgm:t>
    </dgm:pt>
    <dgm:pt modelId="{E07D1EAB-2C47-4D46-897E-45F938C5E141}" type="parTrans" cxnId="{FBF0265F-F76C-4F6A-BAD7-4849D31102B5}">
      <dgm:prSet/>
      <dgm:spPr/>
      <dgm:t>
        <a:bodyPr/>
        <a:lstStyle/>
        <a:p>
          <a:endParaRPr lang="en-US"/>
        </a:p>
      </dgm:t>
    </dgm:pt>
    <dgm:pt modelId="{809DE9F1-DAF2-4746-AE16-B41521535861}" type="sibTrans" cxnId="{FBF0265F-F76C-4F6A-BAD7-4849D31102B5}">
      <dgm:prSet/>
      <dgm:spPr/>
      <dgm:t>
        <a:bodyPr/>
        <a:lstStyle/>
        <a:p>
          <a:endParaRPr lang="en-US"/>
        </a:p>
      </dgm:t>
    </dgm:pt>
    <dgm:pt modelId="{853863F1-8147-4C4D-916E-09A6F848F821}">
      <dgm:prSet phldrT="[Text]"/>
      <dgm:spPr/>
      <dgm:t>
        <a:bodyPr/>
        <a:lstStyle/>
        <a:p>
          <a:r>
            <a:rPr lang="en-US"/>
            <a:t>Flagger (2)</a:t>
          </a:r>
        </a:p>
      </dgm:t>
    </dgm:pt>
    <dgm:pt modelId="{D0EB5742-7D7F-4EB8-8A36-B9E7723E5A93}" type="parTrans" cxnId="{96F1708F-ED87-4C02-9B5D-F92EA9C7B5C2}">
      <dgm:prSet/>
      <dgm:spPr/>
      <dgm:t>
        <a:bodyPr/>
        <a:lstStyle/>
        <a:p>
          <a:endParaRPr lang="en-US"/>
        </a:p>
      </dgm:t>
    </dgm:pt>
    <dgm:pt modelId="{06B7E838-F7E4-4E1A-9177-F344A8FF71B7}" type="sibTrans" cxnId="{96F1708F-ED87-4C02-9B5D-F92EA9C7B5C2}">
      <dgm:prSet/>
      <dgm:spPr/>
      <dgm:t>
        <a:bodyPr/>
        <a:lstStyle/>
        <a:p>
          <a:endParaRPr lang="en-US"/>
        </a:p>
      </dgm:t>
    </dgm:pt>
    <dgm:pt modelId="{00DE2EA7-31C3-4B74-ADB6-D538FCF432FD}">
      <dgm:prSet phldrT="[Text]"/>
      <dgm:spPr/>
      <dgm:t>
        <a:bodyPr/>
        <a:lstStyle/>
        <a:p>
          <a:r>
            <a:rPr lang="en-US"/>
            <a:t>Seasonal Help (1)</a:t>
          </a:r>
        </a:p>
      </dgm:t>
    </dgm:pt>
    <dgm:pt modelId="{5F95B7B6-1361-4F21-AFDD-083C41AF3A10}" type="parTrans" cxnId="{94B22FB4-BE0B-49CC-83BC-C33B94CFE1B1}">
      <dgm:prSet/>
      <dgm:spPr/>
      <dgm:t>
        <a:bodyPr/>
        <a:lstStyle/>
        <a:p>
          <a:endParaRPr lang="en-US"/>
        </a:p>
      </dgm:t>
    </dgm:pt>
    <dgm:pt modelId="{7D7A5274-C2DF-4862-8A9C-58F82135E6D2}" type="sibTrans" cxnId="{94B22FB4-BE0B-49CC-83BC-C33B94CFE1B1}">
      <dgm:prSet/>
      <dgm:spPr/>
      <dgm:t>
        <a:bodyPr/>
        <a:lstStyle/>
        <a:p>
          <a:endParaRPr lang="en-US"/>
        </a:p>
      </dgm:t>
    </dgm:pt>
    <dgm:pt modelId="{481C0A15-1CED-45E0-B5B6-4F5A961D9DD1}">
      <dgm:prSet phldrT="[Text]"/>
      <dgm:spPr/>
      <dgm:t>
        <a:bodyPr/>
        <a:lstStyle/>
        <a:p>
          <a:r>
            <a:rPr lang="en-US"/>
            <a:t>Road Supervisor </a:t>
          </a:r>
        </a:p>
      </dgm:t>
    </dgm:pt>
    <dgm:pt modelId="{F58192DA-4973-48DC-ACAE-C7D91B9F2094}" type="parTrans" cxnId="{1DDC4767-0DE4-4026-85B0-A78F76FA020F}">
      <dgm:prSet/>
      <dgm:spPr/>
      <dgm:t>
        <a:bodyPr/>
        <a:lstStyle/>
        <a:p>
          <a:endParaRPr lang="en-US"/>
        </a:p>
      </dgm:t>
    </dgm:pt>
    <dgm:pt modelId="{082B11AD-72E1-464B-8E6C-4BA610A4692B}" type="sibTrans" cxnId="{1DDC4767-0DE4-4026-85B0-A78F76FA020F}">
      <dgm:prSet/>
      <dgm:spPr/>
      <dgm:t>
        <a:bodyPr/>
        <a:lstStyle/>
        <a:p>
          <a:endParaRPr lang="en-US"/>
        </a:p>
      </dgm:t>
    </dgm:pt>
    <dgm:pt modelId="{A0C9CD0F-D5A9-4B83-802B-964C802D6148}">
      <dgm:prSet phldrT="[Text]"/>
      <dgm:spPr/>
      <dgm:t>
        <a:bodyPr/>
        <a:lstStyle/>
        <a:p>
          <a:r>
            <a:rPr lang="en-US"/>
            <a:t>Mechanic (2)</a:t>
          </a:r>
        </a:p>
      </dgm:t>
    </dgm:pt>
    <dgm:pt modelId="{5265BB87-B4C6-4AB5-B82E-29D4C0CFE13F}" type="parTrans" cxnId="{DBE889C5-4F6A-4835-859F-2E672BC3807B}">
      <dgm:prSet/>
      <dgm:spPr/>
      <dgm:t>
        <a:bodyPr/>
        <a:lstStyle/>
        <a:p>
          <a:endParaRPr lang="en-US"/>
        </a:p>
      </dgm:t>
    </dgm:pt>
    <dgm:pt modelId="{657CA96A-5FB5-40B8-87A5-5396095B6473}" type="sibTrans" cxnId="{DBE889C5-4F6A-4835-859F-2E672BC3807B}">
      <dgm:prSet/>
      <dgm:spPr/>
      <dgm:t>
        <a:bodyPr/>
        <a:lstStyle/>
        <a:p>
          <a:endParaRPr lang="en-US"/>
        </a:p>
      </dgm:t>
    </dgm:pt>
    <dgm:pt modelId="{ADB008EF-2B33-FA41-B832-6282C0725AC2}" type="pres">
      <dgm:prSet presAssocID="{E53F384D-5EE8-D74B-A127-C796235CAD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B570B14-D9F4-854D-9B6A-2464B5D22141}" type="pres">
      <dgm:prSet presAssocID="{C162005B-7575-594E-82A2-41A36F3B87A5}" presName="hierRoot1" presStyleCnt="0">
        <dgm:presLayoutVars>
          <dgm:hierBranch val="init"/>
        </dgm:presLayoutVars>
      </dgm:prSet>
      <dgm:spPr/>
    </dgm:pt>
    <dgm:pt modelId="{92780202-931A-6147-9972-9DD579CEDAB2}" type="pres">
      <dgm:prSet presAssocID="{C162005B-7575-594E-82A2-41A36F3B87A5}" presName="rootComposite1" presStyleCnt="0"/>
      <dgm:spPr/>
    </dgm:pt>
    <dgm:pt modelId="{74E0AB91-BAD2-FF4B-B63C-D43F02E7BC69}" type="pres">
      <dgm:prSet presAssocID="{C162005B-7575-594E-82A2-41A36F3B87A5}" presName="rootText1" presStyleLbl="node0" presStyleIdx="0" presStyleCnt="1">
        <dgm:presLayoutVars>
          <dgm:chPref val="3"/>
        </dgm:presLayoutVars>
      </dgm:prSet>
      <dgm:spPr/>
    </dgm:pt>
    <dgm:pt modelId="{DBECF9A9-7916-C041-A2DF-48F53DCF973E}" type="pres">
      <dgm:prSet presAssocID="{C162005B-7575-594E-82A2-41A36F3B87A5}" presName="rootConnector1" presStyleLbl="asst0" presStyleIdx="0" presStyleCnt="1"/>
      <dgm:spPr/>
    </dgm:pt>
    <dgm:pt modelId="{2F157A5C-D7B8-2C4A-B7C9-D04CCA8C84EE}" type="pres">
      <dgm:prSet presAssocID="{C162005B-7575-594E-82A2-41A36F3B87A5}" presName="hierChild2" presStyleCnt="0"/>
      <dgm:spPr/>
    </dgm:pt>
    <dgm:pt modelId="{16CC8688-03FB-2E4C-83C7-D4CC2CDAFA95}" type="pres">
      <dgm:prSet presAssocID="{12C63C7D-8845-564A-9FE0-618134424ED1}" presName="Name37" presStyleLbl="parChTrans1D2" presStyleIdx="0" presStyleCnt="2"/>
      <dgm:spPr/>
    </dgm:pt>
    <dgm:pt modelId="{3C19E6C9-1A4F-8C41-9091-09C8A8F88678}" type="pres">
      <dgm:prSet presAssocID="{C0D85307-5D94-F947-9E0D-0E7FDB21E36B}" presName="hierRoot2" presStyleCnt="0">
        <dgm:presLayoutVars>
          <dgm:hierBranch val="init"/>
        </dgm:presLayoutVars>
      </dgm:prSet>
      <dgm:spPr/>
    </dgm:pt>
    <dgm:pt modelId="{08064623-4B22-564E-9813-607565D627EE}" type="pres">
      <dgm:prSet presAssocID="{C0D85307-5D94-F947-9E0D-0E7FDB21E36B}" presName="rootComposite" presStyleCnt="0"/>
      <dgm:spPr/>
    </dgm:pt>
    <dgm:pt modelId="{4F3CB09E-B494-4D4A-84D0-0138B94B07AE}" type="pres">
      <dgm:prSet presAssocID="{C0D85307-5D94-F947-9E0D-0E7FDB21E36B}" presName="rootText" presStyleLbl="node2" presStyleIdx="0" presStyleCnt="1">
        <dgm:presLayoutVars>
          <dgm:chPref val="3"/>
        </dgm:presLayoutVars>
      </dgm:prSet>
      <dgm:spPr/>
    </dgm:pt>
    <dgm:pt modelId="{366755C4-EDB1-E742-AE7F-0CC785459A31}" type="pres">
      <dgm:prSet presAssocID="{C0D85307-5D94-F947-9E0D-0E7FDB21E36B}" presName="rootConnector" presStyleLbl="node2" presStyleIdx="0" presStyleCnt="1"/>
      <dgm:spPr/>
    </dgm:pt>
    <dgm:pt modelId="{A1A6053F-4DE9-1845-B792-CD5B488C0D4A}" type="pres">
      <dgm:prSet presAssocID="{C0D85307-5D94-F947-9E0D-0E7FDB21E36B}" presName="hierChild4" presStyleCnt="0"/>
      <dgm:spPr/>
    </dgm:pt>
    <dgm:pt modelId="{E3E8A3BB-4C9E-4431-A4C2-12A0B73CA486}" type="pres">
      <dgm:prSet presAssocID="{3822FFBE-433E-4840-8ED3-7814AF478CD8}" presName="Name37" presStyleLbl="parChTrans1D3" presStyleIdx="0" presStyleCnt="3"/>
      <dgm:spPr/>
    </dgm:pt>
    <dgm:pt modelId="{23F3A3EF-35A9-4911-ABF5-433DF423ABB9}" type="pres">
      <dgm:prSet presAssocID="{D9ADC910-B709-4DFE-A76E-D2BFB938DDEE}" presName="hierRoot2" presStyleCnt="0">
        <dgm:presLayoutVars>
          <dgm:hierBranch val="init"/>
        </dgm:presLayoutVars>
      </dgm:prSet>
      <dgm:spPr/>
    </dgm:pt>
    <dgm:pt modelId="{7DC9A585-FA5E-4A0A-9C86-089BF19B4393}" type="pres">
      <dgm:prSet presAssocID="{D9ADC910-B709-4DFE-A76E-D2BFB938DDEE}" presName="rootComposite" presStyleCnt="0"/>
      <dgm:spPr/>
    </dgm:pt>
    <dgm:pt modelId="{D0D58B67-CEF7-44D2-BACA-12482395E641}" type="pres">
      <dgm:prSet presAssocID="{D9ADC910-B709-4DFE-A76E-D2BFB938DDEE}" presName="rootText" presStyleLbl="node3" presStyleIdx="0" presStyleCnt="3">
        <dgm:presLayoutVars>
          <dgm:chPref val="3"/>
        </dgm:presLayoutVars>
      </dgm:prSet>
      <dgm:spPr/>
    </dgm:pt>
    <dgm:pt modelId="{38B7DA1F-A892-4144-9770-0A9151EEDAB1}" type="pres">
      <dgm:prSet presAssocID="{D9ADC910-B709-4DFE-A76E-D2BFB938DDEE}" presName="rootConnector" presStyleLbl="node3" presStyleIdx="0" presStyleCnt="3"/>
      <dgm:spPr/>
    </dgm:pt>
    <dgm:pt modelId="{113809E1-4CDF-4DF4-9D9A-580FCFB3FEB3}" type="pres">
      <dgm:prSet presAssocID="{D9ADC910-B709-4DFE-A76E-D2BFB938DDEE}" presName="hierChild4" presStyleCnt="0"/>
      <dgm:spPr/>
    </dgm:pt>
    <dgm:pt modelId="{D27E4BA1-E147-4BF3-B804-0F94E28ECCAE}" type="pres">
      <dgm:prSet presAssocID="{D9ADC910-B709-4DFE-A76E-D2BFB938DDEE}" presName="hierChild5" presStyleCnt="0"/>
      <dgm:spPr/>
    </dgm:pt>
    <dgm:pt modelId="{2257D873-A158-420F-8107-9901A3C44538}" type="pres">
      <dgm:prSet presAssocID="{2437519E-58F3-4710-8774-A08E2F416F1A}" presName="Name37" presStyleLbl="parChTrans1D3" presStyleIdx="1" presStyleCnt="3"/>
      <dgm:spPr/>
    </dgm:pt>
    <dgm:pt modelId="{A46C70BD-2E46-4E83-9109-F4EE7FF5432D}" type="pres">
      <dgm:prSet presAssocID="{5701D99F-0410-449A-8998-91C7F4D5D4C7}" presName="hierRoot2" presStyleCnt="0">
        <dgm:presLayoutVars>
          <dgm:hierBranch val="init"/>
        </dgm:presLayoutVars>
      </dgm:prSet>
      <dgm:spPr/>
    </dgm:pt>
    <dgm:pt modelId="{672C2CFF-79D3-4549-B5EF-C709B07D3C6D}" type="pres">
      <dgm:prSet presAssocID="{5701D99F-0410-449A-8998-91C7F4D5D4C7}" presName="rootComposite" presStyleCnt="0"/>
      <dgm:spPr/>
    </dgm:pt>
    <dgm:pt modelId="{CA2C4967-857F-497F-B723-5E20E011BBD8}" type="pres">
      <dgm:prSet presAssocID="{5701D99F-0410-449A-8998-91C7F4D5D4C7}" presName="rootText" presStyleLbl="node3" presStyleIdx="1" presStyleCnt="3">
        <dgm:presLayoutVars>
          <dgm:chPref val="3"/>
        </dgm:presLayoutVars>
      </dgm:prSet>
      <dgm:spPr/>
    </dgm:pt>
    <dgm:pt modelId="{FA1CE62D-758F-4FDB-9B45-CE6EFD692A71}" type="pres">
      <dgm:prSet presAssocID="{5701D99F-0410-449A-8998-91C7F4D5D4C7}" presName="rootConnector" presStyleLbl="node3" presStyleIdx="1" presStyleCnt="3"/>
      <dgm:spPr/>
    </dgm:pt>
    <dgm:pt modelId="{07FADE9C-CB9F-4B7B-A3F6-315B02386651}" type="pres">
      <dgm:prSet presAssocID="{5701D99F-0410-449A-8998-91C7F4D5D4C7}" presName="hierChild4" presStyleCnt="0"/>
      <dgm:spPr/>
    </dgm:pt>
    <dgm:pt modelId="{31948CB9-35EE-40E0-84DA-8F85852F3EF5}" type="pres">
      <dgm:prSet presAssocID="{5265BB87-B4C6-4AB5-B82E-29D4C0CFE13F}" presName="Name37" presStyleLbl="parChTrans1D4" presStyleIdx="0" presStyleCnt="4"/>
      <dgm:spPr/>
    </dgm:pt>
    <dgm:pt modelId="{6DFF1357-861C-41F1-8ECB-3D87B996FB34}" type="pres">
      <dgm:prSet presAssocID="{A0C9CD0F-D5A9-4B83-802B-964C802D6148}" presName="hierRoot2" presStyleCnt="0">
        <dgm:presLayoutVars>
          <dgm:hierBranch val="init"/>
        </dgm:presLayoutVars>
      </dgm:prSet>
      <dgm:spPr/>
    </dgm:pt>
    <dgm:pt modelId="{0EA4F8F6-6738-4496-8735-AE2C38FCAF9F}" type="pres">
      <dgm:prSet presAssocID="{A0C9CD0F-D5A9-4B83-802B-964C802D6148}" presName="rootComposite" presStyleCnt="0"/>
      <dgm:spPr/>
    </dgm:pt>
    <dgm:pt modelId="{894999ED-E3E6-4053-9D9E-EFF3D111880F}" type="pres">
      <dgm:prSet presAssocID="{A0C9CD0F-D5A9-4B83-802B-964C802D6148}" presName="rootText" presStyleLbl="node4" presStyleIdx="0" presStyleCnt="4">
        <dgm:presLayoutVars>
          <dgm:chPref val="3"/>
        </dgm:presLayoutVars>
      </dgm:prSet>
      <dgm:spPr/>
    </dgm:pt>
    <dgm:pt modelId="{8712F792-8BE4-4AB2-8E3E-9E5FB4BE62D9}" type="pres">
      <dgm:prSet presAssocID="{A0C9CD0F-D5A9-4B83-802B-964C802D6148}" presName="rootConnector" presStyleLbl="node4" presStyleIdx="0" presStyleCnt="4"/>
      <dgm:spPr/>
    </dgm:pt>
    <dgm:pt modelId="{89565E36-8DEA-438C-80CF-9A47164F6ACB}" type="pres">
      <dgm:prSet presAssocID="{A0C9CD0F-D5A9-4B83-802B-964C802D6148}" presName="hierChild4" presStyleCnt="0"/>
      <dgm:spPr/>
    </dgm:pt>
    <dgm:pt modelId="{83C552D6-4F4C-4619-B06D-D9C3083073B3}" type="pres">
      <dgm:prSet presAssocID="{A0C9CD0F-D5A9-4B83-802B-964C802D6148}" presName="hierChild5" presStyleCnt="0"/>
      <dgm:spPr/>
    </dgm:pt>
    <dgm:pt modelId="{B3255820-747D-4973-85F8-E5775B2F60FA}" type="pres">
      <dgm:prSet presAssocID="{5701D99F-0410-449A-8998-91C7F4D5D4C7}" presName="hierChild5" presStyleCnt="0"/>
      <dgm:spPr/>
    </dgm:pt>
    <dgm:pt modelId="{16C06009-83B4-45B4-9E42-B83AB34B77CD}" type="pres">
      <dgm:prSet presAssocID="{F58192DA-4973-48DC-ACAE-C7D91B9F2094}" presName="Name37" presStyleLbl="parChTrans1D3" presStyleIdx="2" presStyleCnt="3"/>
      <dgm:spPr/>
    </dgm:pt>
    <dgm:pt modelId="{A24E5835-112D-436D-96AB-AEB3CF14F5BB}" type="pres">
      <dgm:prSet presAssocID="{481C0A15-1CED-45E0-B5B6-4F5A961D9DD1}" presName="hierRoot2" presStyleCnt="0">
        <dgm:presLayoutVars>
          <dgm:hierBranch val="init"/>
        </dgm:presLayoutVars>
      </dgm:prSet>
      <dgm:spPr/>
    </dgm:pt>
    <dgm:pt modelId="{E98FD02D-82F1-4CA8-9A08-38D90419D92A}" type="pres">
      <dgm:prSet presAssocID="{481C0A15-1CED-45E0-B5B6-4F5A961D9DD1}" presName="rootComposite" presStyleCnt="0"/>
      <dgm:spPr/>
    </dgm:pt>
    <dgm:pt modelId="{C9A03F97-3049-4E97-B0BA-50B69838CD48}" type="pres">
      <dgm:prSet presAssocID="{481C0A15-1CED-45E0-B5B6-4F5A961D9DD1}" presName="rootText" presStyleLbl="node3" presStyleIdx="2" presStyleCnt="3">
        <dgm:presLayoutVars>
          <dgm:chPref val="3"/>
        </dgm:presLayoutVars>
      </dgm:prSet>
      <dgm:spPr/>
    </dgm:pt>
    <dgm:pt modelId="{72B69253-9CA7-4E7A-AD69-7A71CE54B3FF}" type="pres">
      <dgm:prSet presAssocID="{481C0A15-1CED-45E0-B5B6-4F5A961D9DD1}" presName="rootConnector" presStyleLbl="node3" presStyleIdx="2" presStyleCnt="3"/>
      <dgm:spPr/>
    </dgm:pt>
    <dgm:pt modelId="{9BA0F7EA-E075-46F6-82C7-E9CFCF62FDDE}" type="pres">
      <dgm:prSet presAssocID="{481C0A15-1CED-45E0-B5B6-4F5A961D9DD1}" presName="hierChild4" presStyleCnt="0"/>
      <dgm:spPr/>
    </dgm:pt>
    <dgm:pt modelId="{F8C024C6-F334-4555-8F3F-A30DC2C71943}" type="pres">
      <dgm:prSet presAssocID="{E07D1EAB-2C47-4D46-897E-45F938C5E141}" presName="Name37" presStyleLbl="parChTrans1D4" presStyleIdx="1" presStyleCnt="4"/>
      <dgm:spPr/>
    </dgm:pt>
    <dgm:pt modelId="{BE619828-1B6B-4303-9572-2E602E887E5F}" type="pres">
      <dgm:prSet presAssocID="{E7DA5002-70D4-4BC8-BDA6-D0B954F8DA37}" presName="hierRoot2" presStyleCnt="0">
        <dgm:presLayoutVars>
          <dgm:hierBranch val="init"/>
        </dgm:presLayoutVars>
      </dgm:prSet>
      <dgm:spPr/>
    </dgm:pt>
    <dgm:pt modelId="{A4913373-D61C-4D6C-9E6D-3A5C98D8931E}" type="pres">
      <dgm:prSet presAssocID="{E7DA5002-70D4-4BC8-BDA6-D0B954F8DA37}" presName="rootComposite" presStyleCnt="0"/>
      <dgm:spPr/>
    </dgm:pt>
    <dgm:pt modelId="{22BC9C7B-7715-4B80-B6EF-8EA376868099}" type="pres">
      <dgm:prSet presAssocID="{E7DA5002-70D4-4BC8-BDA6-D0B954F8DA37}" presName="rootText" presStyleLbl="node4" presStyleIdx="1" presStyleCnt="4">
        <dgm:presLayoutVars>
          <dgm:chPref val="3"/>
        </dgm:presLayoutVars>
      </dgm:prSet>
      <dgm:spPr/>
    </dgm:pt>
    <dgm:pt modelId="{D059CF6F-9D5A-4507-A659-393720E5BDA4}" type="pres">
      <dgm:prSet presAssocID="{E7DA5002-70D4-4BC8-BDA6-D0B954F8DA37}" presName="rootConnector" presStyleLbl="node4" presStyleIdx="1" presStyleCnt="4"/>
      <dgm:spPr/>
    </dgm:pt>
    <dgm:pt modelId="{4343FBEC-97D8-460A-B1E6-C0C01F6A3F0E}" type="pres">
      <dgm:prSet presAssocID="{E7DA5002-70D4-4BC8-BDA6-D0B954F8DA37}" presName="hierChild4" presStyleCnt="0"/>
      <dgm:spPr/>
    </dgm:pt>
    <dgm:pt modelId="{7B61D264-4AB3-42C1-A4EA-4A2622CB275D}" type="pres">
      <dgm:prSet presAssocID="{E7DA5002-70D4-4BC8-BDA6-D0B954F8DA37}" presName="hierChild5" presStyleCnt="0"/>
      <dgm:spPr/>
    </dgm:pt>
    <dgm:pt modelId="{C4799F41-5EFC-43A1-8DBE-E799ACA17A30}" type="pres">
      <dgm:prSet presAssocID="{D0EB5742-7D7F-4EB8-8A36-B9E7723E5A93}" presName="Name37" presStyleLbl="parChTrans1D4" presStyleIdx="2" presStyleCnt="4"/>
      <dgm:spPr/>
    </dgm:pt>
    <dgm:pt modelId="{073BB0CA-A07C-496F-898D-9B110C8238BF}" type="pres">
      <dgm:prSet presAssocID="{853863F1-8147-4C4D-916E-09A6F848F821}" presName="hierRoot2" presStyleCnt="0">
        <dgm:presLayoutVars>
          <dgm:hierBranch val="init"/>
        </dgm:presLayoutVars>
      </dgm:prSet>
      <dgm:spPr/>
    </dgm:pt>
    <dgm:pt modelId="{C8FE1B14-C115-4BE0-9F2F-F554D435FB15}" type="pres">
      <dgm:prSet presAssocID="{853863F1-8147-4C4D-916E-09A6F848F821}" presName="rootComposite" presStyleCnt="0"/>
      <dgm:spPr/>
    </dgm:pt>
    <dgm:pt modelId="{F586115C-BFEC-4D3A-9066-BCC268EF1301}" type="pres">
      <dgm:prSet presAssocID="{853863F1-8147-4C4D-916E-09A6F848F821}" presName="rootText" presStyleLbl="node4" presStyleIdx="2" presStyleCnt="4">
        <dgm:presLayoutVars>
          <dgm:chPref val="3"/>
        </dgm:presLayoutVars>
      </dgm:prSet>
      <dgm:spPr/>
    </dgm:pt>
    <dgm:pt modelId="{9B257BFC-1AAD-4F19-89B7-10F127113140}" type="pres">
      <dgm:prSet presAssocID="{853863F1-8147-4C4D-916E-09A6F848F821}" presName="rootConnector" presStyleLbl="node4" presStyleIdx="2" presStyleCnt="4"/>
      <dgm:spPr/>
    </dgm:pt>
    <dgm:pt modelId="{25F899DF-6006-4534-B51E-20F1A4ACC699}" type="pres">
      <dgm:prSet presAssocID="{853863F1-8147-4C4D-916E-09A6F848F821}" presName="hierChild4" presStyleCnt="0"/>
      <dgm:spPr/>
    </dgm:pt>
    <dgm:pt modelId="{6D160911-88BA-4ED1-8CB8-64FAF3CD95E4}" type="pres">
      <dgm:prSet presAssocID="{853863F1-8147-4C4D-916E-09A6F848F821}" presName="hierChild5" presStyleCnt="0"/>
      <dgm:spPr/>
    </dgm:pt>
    <dgm:pt modelId="{5F96F080-F030-4B03-A673-76BB22980FD4}" type="pres">
      <dgm:prSet presAssocID="{5F95B7B6-1361-4F21-AFDD-083C41AF3A10}" presName="Name37" presStyleLbl="parChTrans1D4" presStyleIdx="3" presStyleCnt="4"/>
      <dgm:spPr/>
    </dgm:pt>
    <dgm:pt modelId="{0F3B8C58-7613-49AA-A758-B07954CB3037}" type="pres">
      <dgm:prSet presAssocID="{00DE2EA7-31C3-4B74-ADB6-D538FCF432FD}" presName="hierRoot2" presStyleCnt="0">
        <dgm:presLayoutVars>
          <dgm:hierBranch val="init"/>
        </dgm:presLayoutVars>
      </dgm:prSet>
      <dgm:spPr/>
    </dgm:pt>
    <dgm:pt modelId="{EF159533-5315-4032-BAA0-0D97BB44A047}" type="pres">
      <dgm:prSet presAssocID="{00DE2EA7-31C3-4B74-ADB6-D538FCF432FD}" presName="rootComposite" presStyleCnt="0"/>
      <dgm:spPr/>
    </dgm:pt>
    <dgm:pt modelId="{2A5AD382-ECCB-4ACB-BE37-E073CCE1D281}" type="pres">
      <dgm:prSet presAssocID="{00DE2EA7-31C3-4B74-ADB6-D538FCF432FD}" presName="rootText" presStyleLbl="node4" presStyleIdx="3" presStyleCnt="4">
        <dgm:presLayoutVars>
          <dgm:chPref val="3"/>
        </dgm:presLayoutVars>
      </dgm:prSet>
      <dgm:spPr/>
    </dgm:pt>
    <dgm:pt modelId="{5A88E855-D3B9-4193-B909-8299432D1896}" type="pres">
      <dgm:prSet presAssocID="{00DE2EA7-31C3-4B74-ADB6-D538FCF432FD}" presName="rootConnector" presStyleLbl="node4" presStyleIdx="3" presStyleCnt="4"/>
      <dgm:spPr/>
    </dgm:pt>
    <dgm:pt modelId="{A012810F-0F09-439A-8A7E-9C450D7B684A}" type="pres">
      <dgm:prSet presAssocID="{00DE2EA7-31C3-4B74-ADB6-D538FCF432FD}" presName="hierChild4" presStyleCnt="0"/>
      <dgm:spPr/>
    </dgm:pt>
    <dgm:pt modelId="{0CD2EEF6-FF63-4A42-A6C0-471D178D90DD}" type="pres">
      <dgm:prSet presAssocID="{00DE2EA7-31C3-4B74-ADB6-D538FCF432FD}" presName="hierChild5" presStyleCnt="0"/>
      <dgm:spPr/>
    </dgm:pt>
    <dgm:pt modelId="{1767A92B-71E9-46C5-8F38-BC5CC273D339}" type="pres">
      <dgm:prSet presAssocID="{481C0A15-1CED-45E0-B5B6-4F5A961D9DD1}" presName="hierChild5" presStyleCnt="0"/>
      <dgm:spPr/>
    </dgm:pt>
    <dgm:pt modelId="{AA493018-F807-534B-876E-64F6E18DA958}" type="pres">
      <dgm:prSet presAssocID="{C0D85307-5D94-F947-9E0D-0E7FDB21E36B}" presName="hierChild5" presStyleCnt="0"/>
      <dgm:spPr/>
    </dgm:pt>
    <dgm:pt modelId="{DB32DFFB-400C-0645-ADB9-A7D6F0D9FA2C}" type="pres">
      <dgm:prSet presAssocID="{C162005B-7575-594E-82A2-41A36F3B87A5}" presName="hierChild3" presStyleCnt="0"/>
      <dgm:spPr/>
    </dgm:pt>
    <dgm:pt modelId="{5493F0D3-F96A-8A4E-8BE4-FDDAD190296D}" type="pres">
      <dgm:prSet presAssocID="{2892249E-FF29-3D43-B971-6C1A3444A728}" presName="Name111" presStyleLbl="parChTrans1D2" presStyleIdx="1" presStyleCnt="2"/>
      <dgm:spPr/>
    </dgm:pt>
    <dgm:pt modelId="{CF8D4798-C699-5940-B015-2CA187C899CF}" type="pres">
      <dgm:prSet presAssocID="{D13855DF-1389-AA45-A7AF-155D123C876D}" presName="hierRoot3" presStyleCnt="0">
        <dgm:presLayoutVars>
          <dgm:hierBranch val="init"/>
        </dgm:presLayoutVars>
      </dgm:prSet>
      <dgm:spPr/>
    </dgm:pt>
    <dgm:pt modelId="{3215448D-D484-9D4C-8763-1EF93AC6525A}" type="pres">
      <dgm:prSet presAssocID="{D13855DF-1389-AA45-A7AF-155D123C876D}" presName="rootComposite3" presStyleCnt="0"/>
      <dgm:spPr/>
    </dgm:pt>
    <dgm:pt modelId="{DB20404B-D365-214D-AEBC-35DB30E2A9DF}" type="pres">
      <dgm:prSet presAssocID="{D13855DF-1389-AA45-A7AF-155D123C876D}" presName="rootText3" presStyleLbl="asst0" presStyleIdx="0" presStyleCnt="1">
        <dgm:presLayoutVars>
          <dgm:chPref val="3"/>
        </dgm:presLayoutVars>
      </dgm:prSet>
      <dgm:spPr/>
    </dgm:pt>
    <dgm:pt modelId="{CB411053-F85C-DE4D-8866-350D6BCFDBA5}" type="pres">
      <dgm:prSet presAssocID="{D13855DF-1389-AA45-A7AF-155D123C876D}" presName="rootConnector3" presStyleLbl="asst0" presStyleIdx="0" presStyleCnt="1"/>
      <dgm:spPr/>
    </dgm:pt>
    <dgm:pt modelId="{39276C07-C45B-074D-9631-4CCBFE8150CD}" type="pres">
      <dgm:prSet presAssocID="{D13855DF-1389-AA45-A7AF-155D123C876D}" presName="hierChild6" presStyleCnt="0"/>
      <dgm:spPr/>
    </dgm:pt>
    <dgm:pt modelId="{364FA202-1E28-4046-96B5-9D7D6F3491A8}" type="pres">
      <dgm:prSet presAssocID="{D13855DF-1389-AA45-A7AF-155D123C876D}" presName="hierChild7" presStyleCnt="0"/>
      <dgm:spPr/>
    </dgm:pt>
  </dgm:ptLst>
  <dgm:cxnLst>
    <dgm:cxn modelId="{85EA9300-AD83-8D47-88AA-49A1F92F7484}" type="presOf" srcId="{12C63C7D-8845-564A-9FE0-618134424ED1}" destId="{16CC8688-03FB-2E4C-83C7-D4CC2CDAFA95}" srcOrd="0" destOrd="0" presId="urn:microsoft.com/office/officeart/2005/8/layout/orgChart1"/>
    <dgm:cxn modelId="{4BB0F903-DE47-4F6E-A11D-D0F4A437F39F}" type="presOf" srcId="{853863F1-8147-4C4D-916E-09A6F848F821}" destId="{9B257BFC-1AAD-4F19-89B7-10F127113140}" srcOrd="1" destOrd="0" presId="urn:microsoft.com/office/officeart/2005/8/layout/orgChart1"/>
    <dgm:cxn modelId="{457F0807-DF8C-4892-B54E-33BE8FBA3A54}" type="presOf" srcId="{00DE2EA7-31C3-4B74-ADB6-D538FCF432FD}" destId="{2A5AD382-ECCB-4ACB-BE37-E073CCE1D281}" srcOrd="0" destOrd="0" presId="urn:microsoft.com/office/officeart/2005/8/layout/orgChart1"/>
    <dgm:cxn modelId="{54DA0C0D-090E-4084-896D-7352A3D4D1E9}" type="presOf" srcId="{853863F1-8147-4C4D-916E-09A6F848F821}" destId="{F586115C-BFEC-4D3A-9066-BCC268EF1301}" srcOrd="0" destOrd="0" presId="urn:microsoft.com/office/officeart/2005/8/layout/orgChart1"/>
    <dgm:cxn modelId="{BA531D18-35E9-4B7A-9388-AF0026E601C7}" type="presOf" srcId="{00DE2EA7-31C3-4B74-ADB6-D538FCF432FD}" destId="{5A88E855-D3B9-4193-B909-8299432D1896}" srcOrd="1" destOrd="0" presId="urn:microsoft.com/office/officeart/2005/8/layout/orgChart1"/>
    <dgm:cxn modelId="{ED92741E-378A-6243-B82B-B5B920C0C99C}" srcId="{C162005B-7575-594E-82A2-41A36F3B87A5}" destId="{C0D85307-5D94-F947-9E0D-0E7FDB21E36B}" srcOrd="1" destOrd="0" parTransId="{12C63C7D-8845-564A-9FE0-618134424ED1}" sibTransId="{8C064592-AA38-B14D-9CF8-76958E1B96F1}"/>
    <dgm:cxn modelId="{68AE5A20-F4B0-4BF7-9636-AEA977E4E4AA}" type="presOf" srcId="{481C0A15-1CED-45E0-B5B6-4F5A961D9DD1}" destId="{C9A03F97-3049-4E97-B0BA-50B69838CD48}" srcOrd="0" destOrd="0" presId="urn:microsoft.com/office/officeart/2005/8/layout/orgChart1"/>
    <dgm:cxn modelId="{CB52712A-96AE-40A5-9CDB-5D96A1C270B9}" srcId="{C0D85307-5D94-F947-9E0D-0E7FDB21E36B}" destId="{5701D99F-0410-449A-8998-91C7F4D5D4C7}" srcOrd="1" destOrd="0" parTransId="{2437519E-58F3-4710-8774-A08E2F416F1A}" sibTransId="{34BC9456-03C0-4F38-94C0-323B15F7ABEF}"/>
    <dgm:cxn modelId="{12B0A332-40DA-4637-B767-7DB7A53F3CAE}" type="presOf" srcId="{E7DA5002-70D4-4BC8-BDA6-D0B954F8DA37}" destId="{D059CF6F-9D5A-4507-A659-393720E5BDA4}" srcOrd="1" destOrd="0" presId="urn:microsoft.com/office/officeart/2005/8/layout/orgChart1"/>
    <dgm:cxn modelId="{2BE5D238-0D1B-48B9-A266-0C66E6F46A88}" type="presOf" srcId="{D9ADC910-B709-4DFE-A76E-D2BFB938DDEE}" destId="{D0D58B67-CEF7-44D2-BACA-12482395E641}" srcOrd="0" destOrd="0" presId="urn:microsoft.com/office/officeart/2005/8/layout/orgChart1"/>
    <dgm:cxn modelId="{E9DAA83B-CF46-4028-9C02-1F0169DE1CD8}" type="presOf" srcId="{F58192DA-4973-48DC-ACAE-C7D91B9F2094}" destId="{16C06009-83B4-45B4-9E42-B83AB34B77CD}" srcOrd="0" destOrd="0" presId="urn:microsoft.com/office/officeart/2005/8/layout/orgChart1"/>
    <dgm:cxn modelId="{9829F35C-966F-7542-9448-E5D6D74A7AEA}" type="presOf" srcId="{C162005B-7575-594E-82A2-41A36F3B87A5}" destId="{74E0AB91-BAD2-FF4B-B63C-D43F02E7BC69}" srcOrd="0" destOrd="0" presId="urn:microsoft.com/office/officeart/2005/8/layout/orgChart1"/>
    <dgm:cxn modelId="{A817105F-8F8E-491F-AF5B-A838A8BFCA58}" type="presOf" srcId="{481C0A15-1CED-45E0-B5B6-4F5A961D9DD1}" destId="{72B69253-9CA7-4E7A-AD69-7A71CE54B3FF}" srcOrd="1" destOrd="0" presId="urn:microsoft.com/office/officeart/2005/8/layout/orgChart1"/>
    <dgm:cxn modelId="{FBF0265F-F76C-4F6A-BAD7-4849D31102B5}" srcId="{481C0A15-1CED-45E0-B5B6-4F5A961D9DD1}" destId="{E7DA5002-70D4-4BC8-BDA6-D0B954F8DA37}" srcOrd="0" destOrd="0" parTransId="{E07D1EAB-2C47-4D46-897E-45F938C5E141}" sibTransId="{809DE9F1-DAF2-4746-AE16-B41521535861}"/>
    <dgm:cxn modelId="{232CDF44-A538-9E4F-B9F2-D765A033FD5B}" type="presOf" srcId="{C0D85307-5D94-F947-9E0D-0E7FDB21E36B}" destId="{4F3CB09E-B494-4D4A-84D0-0138B94B07AE}" srcOrd="0" destOrd="0" presId="urn:microsoft.com/office/officeart/2005/8/layout/orgChart1"/>
    <dgm:cxn modelId="{2DBC8345-E68B-6247-B98D-E80945FAC885}" type="presOf" srcId="{C0D85307-5D94-F947-9E0D-0E7FDB21E36B}" destId="{366755C4-EDB1-E742-AE7F-0CC785459A31}" srcOrd="1" destOrd="0" presId="urn:microsoft.com/office/officeart/2005/8/layout/orgChart1"/>
    <dgm:cxn modelId="{60F3F566-AD22-8941-97F0-4BEF8E0A2006}" srcId="{E53F384D-5EE8-D74B-A127-C796235CADD6}" destId="{C162005B-7575-594E-82A2-41A36F3B87A5}" srcOrd="0" destOrd="0" parTransId="{74860F35-78DE-E842-AF47-10869E3B1260}" sibTransId="{CD5DA73D-F1D8-FD4F-B4F7-2ADAA38EF3B4}"/>
    <dgm:cxn modelId="{1DDC4767-0DE4-4026-85B0-A78F76FA020F}" srcId="{C0D85307-5D94-F947-9E0D-0E7FDB21E36B}" destId="{481C0A15-1CED-45E0-B5B6-4F5A961D9DD1}" srcOrd="2" destOrd="0" parTransId="{F58192DA-4973-48DC-ACAE-C7D91B9F2094}" sibTransId="{082B11AD-72E1-464B-8E6C-4BA610A4692B}"/>
    <dgm:cxn modelId="{A71E794D-7A07-F041-8096-CAAF47439EEC}" type="presOf" srcId="{D13855DF-1389-AA45-A7AF-155D123C876D}" destId="{DB20404B-D365-214D-AEBC-35DB30E2A9DF}" srcOrd="0" destOrd="0" presId="urn:microsoft.com/office/officeart/2005/8/layout/orgChart1"/>
    <dgm:cxn modelId="{98882870-BBA7-4B0C-921F-5489BD52228B}" type="presOf" srcId="{E07D1EAB-2C47-4D46-897E-45F938C5E141}" destId="{F8C024C6-F334-4555-8F3F-A30DC2C71943}" srcOrd="0" destOrd="0" presId="urn:microsoft.com/office/officeart/2005/8/layout/orgChart1"/>
    <dgm:cxn modelId="{EE815D72-94EC-9B46-AE12-B4A786306431}" type="presOf" srcId="{C162005B-7575-594E-82A2-41A36F3B87A5}" destId="{DBECF9A9-7916-C041-A2DF-48F53DCF973E}" srcOrd="1" destOrd="0" presId="urn:microsoft.com/office/officeart/2005/8/layout/orgChart1"/>
    <dgm:cxn modelId="{00FF0357-8058-414F-AF3C-71254DAB53BD}" type="presOf" srcId="{E7DA5002-70D4-4BC8-BDA6-D0B954F8DA37}" destId="{22BC9C7B-7715-4B80-B6EF-8EA376868099}" srcOrd="0" destOrd="0" presId="urn:microsoft.com/office/officeart/2005/8/layout/orgChart1"/>
    <dgm:cxn modelId="{AA639388-4233-4A02-8129-E7B53838B7E7}" type="presOf" srcId="{2437519E-58F3-4710-8774-A08E2F416F1A}" destId="{2257D873-A158-420F-8107-9901A3C44538}" srcOrd="0" destOrd="0" presId="urn:microsoft.com/office/officeart/2005/8/layout/orgChart1"/>
    <dgm:cxn modelId="{06D8478C-77A2-8D4C-9235-E425E7B2CE21}" srcId="{C162005B-7575-594E-82A2-41A36F3B87A5}" destId="{D13855DF-1389-AA45-A7AF-155D123C876D}" srcOrd="0" destOrd="0" parTransId="{2892249E-FF29-3D43-B971-6C1A3444A728}" sibTransId="{8B45C790-9328-2B4B-83D1-12FFBF2E5E41}"/>
    <dgm:cxn modelId="{D2ECAA8E-F30E-4A6B-8A59-8768EBA9667D}" type="presOf" srcId="{D9ADC910-B709-4DFE-A76E-D2BFB938DDEE}" destId="{38B7DA1F-A892-4144-9770-0A9151EEDAB1}" srcOrd="1" destOrd="0" presId="urn:microsoft.com/office/officeart/2005/8/layout/orgChart1"/>
    <dgm:cxn modelId="{3897268F-4607-48AC-A57C-0164ECB689F8}" type="presOf" srcId="{A0C9CD0F-D5A9-4B83-802B-964C802D6148}" destId="{894999ED-E3E6-4053-9D9E-EFF3D111880F}" srcOrd="0" destOrd="0" presId="urn:microsoft.com/office/officeart/2005/8/layout/orgChart1"/>
    <dgm:cxn modelId="{96F1708F-ED87-4C02-9B5D-F92EA9C7B5C2}" srcId="{481C0A15-1CED-45E0-B5B6-4F5A961D9DD1}" destId="{853863F1-8147-4C4D-916E-09A6F848F821}" srcOrd="1" destOrd="0" parTransId="{D0EB5742-7D7F-4EB8-8A36-B9E7723E5A93}" sibTransId="{06B7E838-F7E4-4E1A-9177-F344A8FF71B7}"/>
    <dgm:cxn modelId="{9432EBA3-6A1D-45E1-A581-8E6FC4F018B2}" srcId="{C0D85307-5D94-F947-9E0D-0E7FDB21E36B}" destId="{D9ADC910-B709-4DFE-A76E-D2BFB938DDEE}" srcOrd="0" destOrd="0" parTransId="{3822FFBE-433E-4840-8ED3-7814AF478CD8}" sibTransId="{441F3BF9-6C87-4D58-829B-8728DC44B35F}"/>
    <dgm:cxn modelId="{7885B0A5-C882-4B74-8F6D-A3108D62E36F}" type="presOf" srcId="{5701D99F-0410-449A-8998-91C7F4D5D4C7}" destId="{FA1CE62D-758F-4FDB-9B45-CE6EFD692A71}" srcOrd="1" destOrd="0" presId="urn:microsoft.com/office/officeart/2005/8/layout/orgChart1"/>
    <dgm:cxn modelId="{0F290BB2-3483-49BD-ACB6-1B9812DC77A5}" type="presOf" srcId="{3822FFBE-433E-4840-8ED3-7814AF478CD8}" destId="{E3E8A3BB-4C9E-4431-A4C2-12A0B73CA486}" srcOrd="0" destOrd="0" presId="urn:microsoft.com/office/officeart/2005/8/layout/orgChart1"/>
    <dgm:cxn modelId="{94B22FB4-BE0B-49CC-83BC-C33B94CFE1B1}" srcId="{481C0A15-1CED-45E0-B5B6-4F5A961D9DD1}" destId="{00DE2EA7-31C3-4B74-ADB6-D538FCF432FD}" srcOrd="2" destOrd="0" parTransId="{5F95B7B6-1361-4F21-AFDD-083C41AF3A10}" sibTransId="{7D7A5274-C2DF-4862-8A9C-58F82135E6D2}"/>
    <dgm:cxn modelId="{67C5FABD-E450-40B9-8BB6-80EF70CB828E}" type="presOf" srcId="{5F95B7B6-1361-4F21-AFDD-083C41AF3A10}" destId="{5F96F080-F030-4B03-A673-76BB22980FD4}" srcOrd="0" destOrd="0" presId="urn:microsoft.com/office/officeart/2005/8/layout/orgChart1"/>
    <dgm:cxn modelId="{B41987C5-580A-2D47-BCD1-04803EA610AB}" type="presOf" srcId="{E53F384D-5EE8-D74B-A127-C796235CADD6}" destId="{ADB008EF-2B33-FA41-B832-6282C0725AC2}" srcOrd="0" destOrd="0" presId="urn:microsoft.com/office/officeart/2005/8/layout/orgChart1"/>
    <dgm:cxn modelId="{DBE889C5-4F6A-4835-859F-2E672BC3807B}" srcId="{5701D99F-0410-449A-8998-91C7F4D5D4C7}" destId="{A0C9CD0F-D5A9-4B83-802B-964C802D6148}" srcOrd="0" destOrd="0" parTransId="{5265BB87-B4C6-4AB5-B82E-29D4C0CFE13F}" sibTransId="{657CA96A-5FB5-40B8-87A5-5396095B6473}"/>
    <dgm:cxn modelId="{5B3A31CB-3D2D-4FFC-A1B2-38AF5AC9AE82}" type="presOf" srcId="{D0EB5742-7D7F-4EB8-8A36-B9E7723E5A93}" destId="{C4799F41-5EFC-43A1-8DBE-E799ACA17A30}" srcOrd="0" destOrd="0" presId="urn:microsoft.com/office/officeart/2005/8/layout/orgChart1"/>
    <dgm:cxn modelId="{2CA1AFD3-22D2-8046-8CCE-E000424729E3}" type="presOf" srcId="{2892249E-FF29-3D43-B971-6C1A3444A728}" destId="{5493F0D3-F96A-8A4E-8BE4-FDDAD190296D}" srcOrd="0" destOrd="0" presId="urn:microsoft.com/office/officeart/2005/8/layout/orgChart1"/>
    <dgm:cxn modelId="{4C9637D7-8166-403F-AE51-86A6E0BC2622}" type="presOf" srcId="{A0C9CD0F-D5A9-4B83-802B-964C802D6148}" destId="{8712F792-8BE4-4AB2-8E3E-9E5FB4BE62D9}" srcOrd="1" destOrd="0" presId="urn:microsoft.com/office/officeart/2005/8/layout/orgChart1"/>
    <dgm:cxn modelId="{D23119E9-5FC9-C846-A55C-FCF66AA25230}" type="presOf" srcId="{D13855DF-1389-AA45-A7AF-155D123C876D}" destId="{CB411053-F85C-DE4D-8866-350D6BCFDBA5}" srcOrd="1" destOrd="0" presId="urn:microsoft.com/office/officeart/2005/8/layout/orgChart1"/>
    <dgm:cxn modelId="{7D7B4CE9-D1E9-464B-A3F9-139182D8C734}" type="presOf" srcId="{5265BB87-B4C6-4AB5-B82E-29D4C0CFE13F}" destId="{31948CB9-35EE-40E0-84DA-8F85852F3EF5}" srcOrd="0" destOrd="0" presId="urn:microsoft.com/office/officeart/2005/8/layout/orgChart1"/>
    <dgm:cxn modelId="{C3C5F1F3-4B05-47E2-98E0-95AA7EDFC335}" type="presOf" srcId="{5701D99F-0410-449A-8998-91C7F4D5D4C7}" destId="{CA2C4967-857F-497F-B723-5E20E011BBD8}" srcOrd="0" destOrd="0" presId="urn:microsoft.com/office/officeart/2005/8/layout/orgChart1"/>
    <dgm:cxn modelId="{9B46DF8D-2CDE-3942-8FD2-78022F92D003}" type="presParOf" srcId="{ADB008EF-2B33-FA41-B832-6282C0725AC2}" destId="{6B570B14-D9F4-854D-9B6A-2464B5D22141}" srcOrd="0" destOrd="0" presId="urn:microsoft.com/office/officeart/2005/8/layout/orgChart1"/>
    <dgm:cxn modelId="{9C087960-48D9-EE4E-9AEB-A8BB89C24186}" type="presParOf" srcId="{6B570B14-D9F4-854D-9B6A-2464B5D22141}" destId="{92780202-931A-6147-9972-9DD579CEDAB2}" srcOrd="0" destOrd="0" presId="urn:microsoft.com/office/officeart/2005/8/layout/orgChart1"/>
    <dgm:cxn modelId="{1C0E6D12-4B08-6C44-9FDF-3636FB5D54E0}" type="presParOf" srcId="{92780202-931A-6147-9972-9DD579CEDAB2}" destId="{74E0AB91-BAD2-FF4B-B63C-D43F02E7BC69}" srcOrd="0" destOrd="0" presId="urn:microsoft.com/office/officeart/2005/8/layout/orgChart1"/>
    <dgm:cxn modelId="{EC6607E9-8A21-6B4C-B714-D0CD29C77827}" type="presParOf" srcId="{92780202-931A-6147-9972-9DD579CEDAB2}" destId="{DBECF9A9-7916-C041-A2DF-48F53DCF973E}" srcOrd="1" destOrd="0" presId="urn:microsoft.com/office/officeart/2005/8/layout/orgChart1"/>
    <dgm:cxn modelId="{824DD3B2-58A9-7145-B9E6-2F3F937D3F65}" type="presParOf" srcId="{6B570B14-D9F4-854D-9B6A-2464B5D22141}" destId="{2F157A5C-D7B8-2C4A-B7C9-D04CCA8C84EE}" srcOrd="1" destOrd="0" presId="urn:microsoft.com/office/officeart/2005/8/layout/orgChart1"/>
    <dgm:cxn modelId="{6C98F3F0-2802-0543-AA0F-0B7A32DC6AF4}" type="presParOf" srcId="{2F157A5C-D7B8-2C4A-B7C9-D04CCA8C84EE}" destId="{16CC8688-03FB-2E4C-83C7-D4CC2CDAFA95}" srcOrd="0" destOrd="0" presId="urn:microsoft.com/office/officeart/2005/8/layout/orgChart1"/>
    <dgm:cxn modelId="{E37D0E5A-EE99-EC4D-AAB4-08D6104A7897}" type="presParOf" srcId="{2F157A5C-D7B8-2C4A-B7C9-D04CCA8C84EE}" destId="{3C19E6C9-1A4F-8C41-9091-09C8A8F88678}" srcOrd="1" destOrd="0" presId="urn:microsoft.com/office/officeart/2005/8/layout/orgChart1"/>
    <dgm:cxn modelId="{C097CEDF-9058-AB45-9914-869FA1D1B1D7}" type="presParOf" srcId="{3C19E6C9-1A4F-8C41-9091-09C8A8F88678}" destId="{08064623-4B22-564E-9813-607565D627EE}" srcOrd="0" destOrd="0" presId="urn:microsoft.com/office/officeart/2005/8/layout/orgChart1"/>
    <dgm:cxn modelId="{7D2B8E25-398F-B946-ADC7-3D784EF40C7A}" type="presParOf" srcId="{08064623-4B22-564E-9813-607565D627EE}" destId="{4F3CB09E-B494-4D4A-84D0-0138B94B07AE}" srcOrd="0" destOrd="0" presId="urn:microsoft.com/office/officeart/2005/8/layout/orgChart1"/>
    <dgm:cxn modelId="{FACF2514-7633-C943-BCD0-34AE5B09C325}" type="presParOf" srcId="{08064623-4B22-564E-9813-607565D627EE}" destId="{366755C4-EDB1-E742-AE7F-0CC785459A31}" srcOrd="1" destOrd="0" presId="urn:microsoft.com/office/officeart/2005/8/layout/orgChart1"/>
    <dgm:cxn modelId="{60EA7A00-5A15-B447-8EBF-1652AEB096FB}" type="presParOf" srcId="{3C19E6C9-1A4F-8C41-9091-09C8A8F88678}" destId="{A1A6053F-4DE9-1845-B792-CD5B488C0D4A}" srcOrd="1" destOrd="0" presId="urn:microsoft.com/office/officeart/2005/8/layout/orgChart1"/>
    <dgm:cxn modelId="{243A6D04-08C1-43FC-B0B3-A8CF2D7715FF}" type="presParOf" srcId="{A1A6053F-4DE9-1845-B792-CD5B488C0D4A}" destId="{E3E8A3BB-4C9E-4431-A4C2-12A0B73CA486}" srcOrd="0" destOrd="0" presId="urn:microsoft.com/office/officeart/2005/8/layout/orgChart1"/>
    <dgm:cxn modelId="{40AFCBD0-48C5-4C15-BCE2-D5EE8A0BCFB9}" type="presParOf" srcId="{A1A6053F-4DE9-1845-B792-CD5B488C0D4A}" destId="{23F3A3EF-35A9-4911-ABF5-433DF423ABB9}" srcOrd="1" destOrd="0" presId="urn:microsoft.com/office/officeart/2005/8/layout/orgChart1"/>
    <dgm:cxn modelId="{20EC04F2-BC0A-4185-B4EF-0A909AF40296}" type="presParOf" srcId="{23F3A3EF-35A9-4911-ABF5-433DF423ABB9}" destId="{7DC9A585-FA5E-4A0A-9C86-089BF19B4393}" srcOrd="0" destOrd="0" presId="urn:microsoft.com/office/officeart/2005/8/layout/orgChart1"/>
    <dgm:cxn modelId="{FFB02B44-A730-4AC9-8927-33CF7CE4CE27}" type="presParOf" srcId="{7DC9A585-FA5E-4A0A-9C86-089BF19B4393}" destId="{D0D58B67-CEF7-44D2-BACA-12482395E641}" srcOrd="0" destOrd="0" presId="urn:microsoft.com/office/officeart/2005/8/layout/orgChart1"/>
    <dgm:cxn modelId="{0D858A91-F936-4841-ACC2-F4845D8F5A4C}" type="presParOf" srcId="{7DC9A585-FA5E-4A0A-9C86-089BF19B4393}" destId="{38B7DA1F-A892-4144-9770-0A9151EEDAB1}" srcOrd="1" destOrd="0" presId="urn:microsoft.com/office/officeart/2005/8/layout/orgChart1"/>
    <dgm:cxn modelId="{7F41CB66-8217-4484-BB8C-3B330799776D}" type="presParOf" srcId="{23F3A3EF-35A9-4911-ABF5-433DF423ABB9}" destId="{113809E1-4CDF-4DF4-9D9A-580FCFB3FEB3}" srcOrd="1" destOrd="0" presId="urn:microsoft.com/office/officeart/2005/8/layout/orgChart1"/>
    <dgm:cxn modelId="{45A39942-F31E-4603-A04A-CC3C462CE695}" type="presParOf" srcId="{23F3A3EF-35A9-4911-ABF5-433DF423ABB9}" destId="{D27E4BA1-E147-4BF3-B804-0F94E28ECCAE}" srcOrd="2" destOrd="0" presId="urn:microsoft.com/office/officeart/2005/8/layout/orgChart1"/>
    <dgm:cxn modelId="{ABFF4EAA-1D65-4A2F-809C-BCE8634FBF4F}" type="presParOf" srcId="{A1A6053F-4DE9-1845-B792-CD5B488C0D4A}" destId="{2257D873-A158-420F-8107-9901A3C44538}" srcOrd="2" destOrd="0" presId="urn:microsoft.com/office/officeart/2005/8/layout/orgChart1"/>
    <dgm:cxn modelId="{27FBB8C2-7791-45DF-ABE7-FFA345D121B4}" type="presParOf" srcId="{A1A6053F-4DE9-1845-B792-CD5B488C0D4A}" destId="{A46C70BD-2E46-4E83-9109-F4EE7FF5432D}" srcOrd="3" destOrd="0" presId="urn:microsoft.com/office/officeart/2005/8/layout/orgChart1"/>
    <dgm:cxn modelId="{0FB12872-F765-4829-BEE1-C09DADCCF39F}" type="presParOf" srcId="{A46C70BD-2E46-4E83-9109-F4EE7FF5432D}" destId="{672C2CFF-79D3-4549-B5EF-C709B07D3C6D}" srcOrd="0" destOrd="0" presId="urn:microsoft.com/office/officeart/2005/8/layout/orgChart1"/>
    <dgm:cxn modelId="{61E497D8-C98F-46B9-8475-B4529C33E116}" type="presParOf" srcId="{672C2CFF-79D3-4549-B5EF-C709B07D3C6D}" destId="{CA2C4967-857F-497F-B723-5E20E011BBD8}" srcOrd="0" destOrd="0" presId="urn:microsoft.com/office/officeart/2005/8/layout/orgChart1"/>
    <dgm:cxn modelId="{AEA3A9C4-89EF-4425-82E9-A33EE5D18420}" type="presParOf" srcId="{672C2CFF-79D3-4549-B5EF-C709B07D3C6D}" destId="{FA1CE62D-758F-4FDB-9B45-CE6EFD692A71}" srcOrd="1" destOrd="0" presId="urn:microsoft.com/office/officeart/2005/8/layout/orgChart1"/>
    <dgm:cxn modelId="{9F4AD24D-4E7E-4F09-953D-2EB7449A5532}" type="presParOf" srcId="{A46C70BD-2E46-4E83-9109-F4EE7FF5432D}" destId="{07FADE9C-CB9F-4B7B-A3F6-315B02386651}" srcOrd="1" destOrd="0" presId="urn:microsoft.com/office/officeart/2005/8/layout/orgChart1"/>
    <dgm:cxn modelId="{4ADBC680-CBBE-4FEF-8A95-34D2253FB6FE}" type="presParOf" srcId="{07FADE9C-CB9F-4B7B-A3F6-315B02386651}" destId="{31948CB9-35EE-40E0-84DA-8F85852F3EF5}" srcOrd="0" destOrd="0" presId="urn:microsoft.com/office/officeart/2005/8/layout/orgChart1"/>
    <dgm:cxn modelId="{69B347C8-5118-4503-B8BE-C20050BE4554}" type="presParOf" srcId="{07FADE9C-CB9F-4B7B-A3F6-315B02386651}" destId="{6DFF1357-861C-41F1-8ECB-3D87B996FB34}" srcOrd="1" destOrd="0" presId="urn:microsoft.com/office/officeart/2005/8/layout/orgChart1"/>
    <dgm:cxn modelId="{BA1E16A9-03D6-4336-9465-A3B3F740C10C}" type="presParOf" srcId="{6DFF1357-861C-41F1-8ECB-3D87B996FB34}" destId="{0EA4F8F6-6738-4496-8735-AE2C38FCAF9F}" srcOrd="0" destOrd="0" presId="urn:microsoft.com/office/officeart/2005/8/layout/orgChart1"/>
    <dgm:cxn modelId="{3DA793F8-7AAC-42A8-9147-9C44C2793112}" type="presParOf" srcId="{0EA4F8F6-6738-4496-8735-AE2C38FCAF9F}" destId="{894999ED-E3E6-4053-9D9E-EFF3D111880F}" srcOrd="0" destOrd="0" presId="urn:microsoft.com/office/officeart/2005/8/layout/orgChart1"/>
    <dgm:cxn modelId="{E9C24560-3B27-454F-AA98-F6AA1FFF32D3}" type="presParOf" srcId="{0EA4F8F6-6738-4496-8735-AE2C38FCAF9F}" destId="{8712F792-8BE4-4AB2-8E3E-9E5FB4BE62D9}" srcOrd="1" destOrd="0" presId="urn:microsoft.com/office/officeart/2005/8/layout/orgChart1"/>
    <dgm:cxn modelId="{8A8F36F4-0751-4B26-9B8F-36B1CDD7C178}" type="presParOf" srcId="{6DFF1357-861C-41F1-8ECB-3D87B996FB34}" destId="{89565E36-8DEA-438C-80CF-9A47164F6ACB}" srcOrd="1" destOrd="0" presId="urn:microsoft.com/office/officeart/2005/8/layout/orgChart1"/>
    <dgm:cxn modelId="{6F2B45CB-D8E4-4A18-9E20-385ACE23C061}" type="presParOf" srcId="{6DFF1357-861C-41F1-8ECB-3D87B996FB34}" destId="{83C552D6-4F4C-4619-B06D-D9C3083073B3}" srcOrd="2" destOrd="0" presId="urn:microsoft.com/office/officeart/2005/8/layout/orgChart1"/>
    <dgm:cxn modelId="{B67D9A82-908F-4EC5-91C1-F57B82D226EF}" type="presParOf" srcId="{A46C70BD-2E46-4E83-9109-F4EE7FF5432D}" destId="{B3255820-747D-4973-85F8-E5775B2F60FA}" srcOrd="2" destOrd="0" presId="urn:microsoft.com/office/officeart/2005/8/layout/orgChart1"/>
    <dgm:cxn modelId="{5FDBDE7A-EA49-46EE-8BA5-F9641B28A55B}" type="presParOf" srcId="{A1A6053F-4DE9-1845-B792-CD5B488C0D4A}" destId="{16C06009-83B4-45B4-9E42-B83AB34B77CD}" srcOrd="4" destOrd="0" presId="urn:microsoft.com/office/officeart/2005/8/layout/orgChart1"/>
    <dgm:cxn modelId="{959EE257-1F0B-4BCF-9210-573D40C476E8}" type="presParOf" srcId="{A1A6053F-4DE9-1845-B792-CD5B488C0D4A}" destId="{A24E5835-112D-436D-96AB-AEB3CF14F5BB}" srcOrd="5" destOrd="0" presId="urn:microsoft.com/office/officeart/2005/8/layout/orgChart1"/>
    <dgm:cxn modelId="{26500A79-3ECD-404F-9267-D93E435A43B6}" type="presParOf" srcId="{A24E5835-112D-436D-96AB-AEB3CF14F5BB}" destId="{E98FD02D-82F1-4CA8-9A08-38D90419D92A}" srcOrd="0" destOrd="0" presId="urn:microsoft.com/office/officeart/2005/8/layout/orgChart1"/>
    <dgm:cxn modelId="{7E9079DD-509E-4738-B432-C94E47F16FCF}" type="presParOf" srcId="{E98FD02D-82F1-4CA8-9A08-38D90419D92A}" destId="{C9A03F97-3049-4E97-B0BA-50B69838CD48}" srcOrd="0" destOrd="0" presId="urn:microsoft.com/office/officeart/2005/8/layout/orgChart1"/>
    <dgm:cxn modelId="{B6135948-1E30-479C-99A5-5DEC11EE0451}" type="presParOf" srcId="{E98FD02D-82F1-4CA8-9A08-38D90419D92A}" destId="{72B69253-9CA7-4E7A-AD69-7A71CE54B3FF}" srcOrd="1" destOrd="0" presId="urn:microsoft.com/office/officeart/2005/8/layout/orgChart1"/>
    <dgm:cxn modelId="{3233DC94-0786-4A97-BBDF-DD1F3F26BD44}" type="presParOf" srcId="{A24E5835-112D-436D-96AB-AEB3CF14F5BB}" destId="{9BA0F7EA-E075-46F6-82C7-E9CFCF62FDDE}" srcOrd="1" destOrd="0" presId="urn:microsoft.com/office/officeart/2005/8/layout/orgChart1"/>
    <dgm:cxn modelId="{45A13557-B5DA-450D-ADD5-1A6987ED6C3B}" type="presParOf" srcId="{9BA0F7EA-E075-46F6-82C7-E9CFCF62FDDE}" destId="{F8C024C6-F334-4555-8F3F-A30DC2C71943}" srcOrd="0" destOrd="0" presId="urn:microsoft.com/office/officeart/2005/8/layout/orgChart1"/>
    <dgm:cxn modelId="{A9D03F0F-3821-4F97-B180-42EBAE54CD34}" type="presParOf" srcId="{9BA0F7EA-E075-46F6-82C7-E9CFCF62FDDE}" destId="{BE619828-1B6B-4303-9572-2E602E887E5F}" srcOrd="1" destOrd="0" presId="urn:microsoft.com/office/officeart/2005/8/layout/orgChart1"/>
    <dgm:cxn modelId="{FFA2FAEC-40C1-4360-8DA5-92DFBB026314}" type="presParOf" srcId="{BE619828-1B6B-4303-9572-2E602E887E5F}" destId="{A4913373-D61C-4D6C-9E6D-3A5C98D8931E}" srcOrd="0" destOrd="0" presId="urn:microsoft.com/office/officeart/2005/8/layout/orgChart1"/>
    <dgm:cxn modelId="{B132AD68-E1F1-4156-99EE-4CA235196706}" type="presParOf" srcId="{A4913373-D61C-4D6C-9E6D-3A5C98D8931E}" destId="{22BC9C7B-7715-4B80-B6EF-8EA376868099}" srcOrd="0" destOrd="0" presId="urn:microsoft.com/office/officeart/2005/8/layout/orgChart1"/>
    <dgm:cxn modelId="{8F6617E0-8178-49CF-900B-B6FC9727AE21}" type="presParOf" srcId="{A4913373-D61C-4D6C-9E6D-3A5C98D8931E}" destId="{D059CF6F-9D5A-4507-A659-393720E5BDA4}" srcOrd="1" destOrd="0" presId="urn:microsoft.com/office/officeart/2005/8/layout/orgChart1"/>
    <dgm:cxn modelId="{816BBF74-1132-48A1-BB27-77EADCBD2773}" type="presParOf" srcId="{BE619828-1B6B-4303-9572-2E602E887E5F}" destId="{4343FBEC-97D8-460A-B1E6-C0C01F6A3F0E}" srcOrd="1" destOrd="0" presId="urn:microsoft.com/office/officeart/2005/8/layout/orgChart1"/>
    <dgm:cxn modelId="{6402BA23-E77E-435A-B719-8B703187B25F}" type="presParOf" srcId="{BE619828-1B6B-4303-9572-2E602E887E5F}" destId="{7B61D264-4AB3-42C1-A4EA-4A2622CB275D}" srcOrd="2" destOrd="0" presId="urn:microsoft.com/office/officeart/2005/8/layout/orgChart1"/>
    <dgm:cxn modelId="{E485CB4E-E2F4-428F-824A-5073CD85AE0F}" type="presParOf" srcId="{9BA0F7EA-E075-46F6-82C7-E9CFCF62FDDE}" destId="{C4799F41-5EFC-43A1-8DBE-E799ACA17A30}" srcOrd="2" destOrd="0" presId="urn:microsoft.com/office/officeart/2005/8/layout/orgChart1"/>
    <dgm:cxn modelId="{7108AD7F-E964-4072-8522-063C4A8C11FA}" type="presParOf" srcId="{9BA0F7EA-E075-46F6-82C7-E9CFCF62FDDE}" destId="{073BB0CA-A07C-496F-898D-9B110C8238BF}" srcOrd="3" destOrd="0" presId="urn:microsoft.com/office/officeart/2005/8/layout/orgChart1"/>
    <dgm:cxn modelId="{D6C0B037-3AE8-4A85-97F5-C7F8360EA6F4}" type="presParOf" srcId="{073BB0CA-A07C-496F-898D-9B110C8238BF}" destId="{C8FE1B14-C115-4BE0-9F2F-F554D435FB15}" srcOrd="0" destOrd="0" presId="urn:microsoft.com/office/officeart/2005/8/layout/orgChart1"/>
    <dgm:cxn modelId="{C8CED6B7-A19B-4CDB-A5C3-162CCDB15981}" type="presParOf" srcId="{C8FE1B14-C115-4BE0-9F2F-F554D435FB15}" destId="{F586115C-BFEC-4D3A-9066-BCC268EF1301}" srcOrd="0" destOrd="0" presId="urn:microsoft.com/office/officeart/2005/8/layout/orgChart1"/>
    <dgm:cxn modelId="{AE6B3BD2-76B3-443F-9928-ABE30E4D7655}" type="presParOf" srcId="{C8FE1B14-C115-4BE0-9F2F-F554D435FB15}" destId="{9B257BFC-1AAD-4F19-89B7-10F127113140}" srcOrd="1" destOrd="0" presId="urn:microsoft.com/office/officeart/2005/8/layout/orgChart1"/>
    <dgm:cxn modelId="{4E5833BF-EBA4-413B-B782-1C7EB739F13E}" type="presParOf" srcId="{073BB0CA-A07C-496F-898D-9B110C8238BF}" destId="{25F899DF-6006-4534-B51E-20F1A4ACC699}" srcOrd="1" destOrd="0" presId="urn:microsoft.com/office/officeart/2005/8/layout/orgChart1"/>
    <dgm:cxn modelId="{8CA50EA4-A277-4020-8776-3C4AA70FA241}" type="presParOf" srcId="{073BB0CA-A07C-496F-898D-9B110C8238BF}" destId="{6D160911-88BA-4ED1-8CB8-64FAF3CD95E4}" srcOrd="2" destOrd="0" presId="urn:microsoft.com/office/officeart/2005/8/layout/orgChart1"/>
    <dgm:cxn modelId="{35B13E8C-0A0B-4323-9A67-9EFA9BE62555}" type="presParOf" srcId="{9BA0F7EA-E075-46F6-82C7-E9CFCF62FDDE}" destId="{5F96F080-F030-4B03-A673-76BB22980FD4}" srcOrd="4" destOrd="0" presId="urn:microsoft.com/office/officeart/2005/8/layout/orgChart1"/>
    <dgm:cxn modelId="{159D51E2-D876-4A7E-ABD9-99239E85508D}" type="presParOf" srcId="{9BA0F7EA-E075-46F6-82C7-E9CFCF62FDDE}" destId="{0F3B8C58-7613-49AA-A758-B07954CB3037}" srcOrd="5" destOrd="0" presId="urn:microsoft.com/office/officeart/2005/8/layout/orgChart1"/>
    <dgm:cxn modelId="{BDACA53E-7AF4-4B2D-9723-8D0AAB5B7374}" type="presParOf" srcId="{0F3B8C58-7613-49AA-A758-B07954CB3037}" destId="{EF159533-5315-4032-BAA0-0D97BB44A047}" srcOrd="0" destOrd="0" presId="urn:microsoft.com/office/officeart/2005/8/layout/orgChart1"/>
    <dgm:cxn modelId="{371B0620-636A-42F6-AEE8-F0F9B4783296}" type="presParOf" srcId="{EF159533-5315-4032-BAA0-0D97BB44A047}" destId="{2A5AD382-ECCB-4ACB-BE37-E073CCE1D281}" srcOrd="0" destOrd="0" presId="urn:microsoft.com/office/officeart/2005/8/layout/orgChart1"/>
    <dgm:cxn modelId="{D795C4F2-3056-4BD8-A31E-331F1F8C02F8}" type="presParOf" srcId="{EF159533-5315-4032-BAA0-0D97BB44A047}" destId="{5A88E855-D3B9-4193-B909-8299432D1896}" srcOrd="1" destOrd="0" presId="urn:microsoft.com/office/officeart/2005/8/layout/orgChart1"/>
    <dgm:cxn modelId="{DCFE7A57-28F8-4F15-9C79-274E4842651F}" type="presParOf" srcId="{0F3B8C58-7613-49AA-A758-B07954CB3037}" destId="{A012810F-0F09-439A-8A7E-9C450D7B684A}" srcOrd="1" destOrd="0" presId="urn:microsoft.com/office/officeart/2005/8/layout/orgChart1"/>
    <dgm:cxn modelId="{0F25EDC2-E64E-4F6F-A901-8B1C0E953F40}" type="presParOf" srcId="{0F3B8C58-7613-49AA-A758-B07954CB3037}" destId="{0CD2EEF6-FF63-4A42-A6C0-471D178D90DD}" srcOrd="2" destOrd="0" presId="urn:microsoft.com/office/officeart/2005/8/layout/orgChart1"/>
    <dgm:cxn modelId="{2C3E13F9-E7EF-4005-B0B7-FE25F418E5B1}" type="presParOf" srcId="{A24E5835-112D-436D-96AB-AEB3CF14F5BB}" destId="{1767A92B-71E9-46C5-8F38-BC5CC273D339}" srcOrd="2" destOrd="0" presId="urn:microsoft.com/office/officeart/2005/8/layout/orgChart1"/>
    <dgm:cxn modelId="{5E8DD7D6-DF1F-2E48-8138-202C33A9E106}" type="presParOf" srcId="{3C19E6C9-1A4F-8C41-9091-09C8A8F88678}" destId="{AA493018-F807-534B-876E-64F6E18DA958}" srcOrd="2" destOrd="0" presId="urn:microsoft.com/office/officeart/2005/8/layout/orgChart1"/>
    <dgm:cxn modelId="{7CDD015C-4688-E94B-8247-50929D2A656E}" type="presParOf" srcId="{6B570B14-D9F4-854D-9B6A-2464B5D22141}" destId="{DB32DFFB-400C-0645-ADB9-A7D6F0D9FA2C}" srcOrd="2" destOrd="0" presId="urn:microsoft.com/office/officeart/2005/8/layout/orgChart1"/>
    <dgm:cxn modelId="{56B2BFAB-6C2D-674F-B205-EEE7D4D573D7}" type="presParOf" srcId="{DB32DFFB-400C-0645-ADB9-A7D6F0D9FA2C}" destId="{5493F0D3-F96A-8A4E-8BE4-FDDAD190296D}" srcOrd="0" destOrd="0" presId="urn:microsoft.com/office/officeart/2005/8/layout/orgChart1"/>
    <dgm:cxn modelId="{F55B32C3-B974-6D4E-B854-2860E72EFDE9}" type="presParOf" srcId="{DB32DFFB-400C-0645-ADB9-A7D6F0D9FA2C}" destId="{CF8D4798-C699-5940-B015-2CA187C899CF}" srcOrd="1" destOrd="0" presId="urn:microsoft.com/office/officeart/2005/8/layout/orgChart1"/>
    <dgm:cxn modelId="{6CDB62B7-3702-C94A-8DCA-B130B7B51785}" type="presParOf" srcId="{CF8D4798-C699-5940-B015-2CA187C899CF}" destId="{3215448D-D484-9D4C-8763-1EF93AC6525A}" srcOrd="0" destOrd="0" presId="urn:microsoft.com/office/officeart/2005/8/layout/orgChart1"/>
    <dgm:cxn modelId="{6A43A49A-B05C-6349-888D-A3D2E472C3F9}" type="presParOf" srcId="{3215448D-D484-9D4C-8763-1EF93AC6525A}" destId="{DB20404B-D365-214D-AEBC-35DB30E2A9DF}" srcOrd="0" destOrd="0" presId="urn:microsoft.com/office/officeart/2005/8/layout/orgChart1"/>
    <dgm:cxn modelId="{2B6A6DFC-125E-9B4E-9F2D-425BEA008B92}" type="presParOf" srcId="{3215448D-D484-9D4C-8763-1EF93AC6525A}" destId="{CB411053-F85C-DE4D-8866-350D6BCFDBA5}" srcOrd="1" destOrd="0" presId="urn:microsoft.com/office/officeart/2005/8/layout/orgChart1"/>
    <dgm:cxn modelId="{4BADA0DA-33DC-6547-91AD-AD8D5EA8D24B}" type="presParOf" srcId="{CF8D4798-C699-5940-B015-2CA187C899CF}" destId="{39276C07-C45B-074D-9631-4CCBFE8150CD}" srcOrd="1" destOrd="0" presId="urn:microsoft.com/office/officeart/2005/8/layout/orgChart1"/>
    <dgm:cxn modelId="{94F820EA-407A-6547-A8A6-4FB65F00BE99}" type="presParOf" srcId="{CF8D4798-C699-5940-B015-2CA187C899CF}" destId="{364FA202-1E28-4046-96B5-9D7D6F3491A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3F0D3-F96A-8A4E-8BE4-FDDAD190296D}">
      <dsp:nvSpPr>
        <dsp:cNvPr id="0" name=""/>
        <dsp:cNvSpPr/>
      </dsp:nvSpPr>
      <dsp:spPr>
        <a:xfrm>
          <a:off x="2514536" y="430196"/>
          <a:ext cx="91440" cy="395703"/>
        </a:xfrm>
        <a:custGeom>
          <a:avLst/>
          <a:gdLst/>
          <a:ahLst/>
          <a:cxnLst/>
          <a:rect l="0" t="0" r="0" b="0"/>
          <a:pathLst>
            <a:path>
              <a:moveTo>
                <a:pt x="136043" y="0"/>
              </a:moveTo>
              <a:lnTo>
                <a:pt x="136043" y="395703"/>
              </a:lnTo>
              <a:lnTo>
                <a:pt x="45720" y="395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96F080-F030-4B03-A673-76BB22980FD4}">
      <dsp:nvSpPr>
        <dsp:cNvPr id="0" name=""/>
        <dsp:cNvSpPr/>
      </dsp:nvSpPr>
      <dsp:spPr>
        <a:xfrm>
          <a:off x="3347362" y="2262476"/>
          <a:ext cx="129033" cy="1617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7223"/>
              </a:lnTo>
              <a:lnTo>
                <a:pt x="129033" y="16172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99F41-5EFC-43A1-8DBE-E799ACA17A30}">
      <dsp:nvSpPr>
        <dsp:cNvPr id="0" name=""/>
        <dsp:cNvSpPr/>
      </dsp:nvSpPr>
      <dsp:spPr>
        <a:xfrm>
          <a:off x="3347362" y="2262476"/>
          <a:ext cx="129033" cy="1006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6463"/>
              </a:lnTo>
              <a:lnTo>
                <a:pt x="129033" y="10064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C024C6-F334-4555-8F3F-A30DC2C71943}">
      <dsp:nvSpPr>
        <dsp:cNvPr id="0" name=""/>
        <dsp:cNvSpPr/>
      </dsp:nvSpPr>
      <dsp:spPr>
        <a:xfrm>
          <a:off x="3347362" y="2262476"/>
          <a:ext cx="129033" cy="395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703"/>
              </a:lnTo>
              <a:lnTo>
                <a:pt x="129033" y="3957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06009-83B4-45B4-9E42-B83AB34B77CD}">
      <dsp:nvSpPr>
        <dsp:cNvPr id="0" name=""/>
        <dsp:cNvSpPr/>
      </dsp:nvSpPr>
      <dsp:spPr>
        <a:xfrm>
          <a:off x="2650580" y="1651716"/>
          <a:ext cx="1040872" cy="180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323"/>
              </a:lnTo>
              <a:lnTo>
                <a:pt x="1040872" y="90323"/>
              </a:lnTo>
              <a:lnTo>
                <a:pt x="1040872" y="1806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48CB9-35EE-40E0-84DA-8F85852F3EF5}">
      <dsp:nvSpPr>
        <dsp:cNvPr id="0" name=""/>
        <dsp:cNvSpPr/>
      </dsp:nvSpPr>
      <dsp:spPr>
        <a:xfrm>
          <a:off x="2306490" y="2262476"/>
          <a:ext cx="129033" cy="395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703"/>
              </a:lnTo>
              <a:lnTo>
                <a:pt x="129033" y="3957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7D873-A158-420F-8107-9901A3C44538}">
      <dsp:nvSpPr>
        <dsp:cNvPr id="0" name=""/>
        <dsp:cNvSpPr/>
      </dsp:nvSpPr>
      <dsp:spPr>
        <a:xfrm>
          <a:off x="2604860" y="1651716"/>
          <a:ext cx="91440" cy="180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6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8A3BB-4C9E-4431-A4C2-12A0B73CA486}">
      <dsp:nvSpPr>
        <dsp:cNvPr id="0" name=""/>
        <dsp:cNvSpPr/>
      </dsp:nvSpPr>
      <dsp:spPr>
        <a:xfrm>
          <a:off x="1609707" y="1651716"/>
          <a:ext cx="1040872" cy="180647"/>
        </a:xfrm>
        <a:custGeom>
          <a:avLst/>
          <a:gdLst/>
          <a:ahLst/>
          <a:cxnLst/>
          <a:rect l="0" t="0" r="0" b="0"/>
          <a:pathLst>
            <a:path>
              <a:moveTo>
                <a:pt x="1040872" y="0"/>
              </a:moveTo>
              <a:lnTo>
                <a:pt x="1040872" y="90323"/>
              </a:lnTo>
              <a:lnTo>
                <a:pt x="0" y="90323"/>
              </a:lnTo>
              <a:lnTo>
                <a:pt x="0" y="1806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C8688-03FB-2E4C-83C7-D4CC2CDAFA95}">
      <dsp:nvSpPr>
        <dsp:cNvPr id="0" name=""/>
        <dsp:cNvSpPr/>
      </dsp:nvSpPr>
      <dsp:spPr>
        <a:xfrm>
          <a:off x="2604860" y="430196"/>
          <a:ext cx="91440" cy="7914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914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E0AB91-BAD2-FF4B-B63C-D43F02E7BC69}">
      <dsp:nvSpPr>
        <dsp:cNvPr id="0" name=""/>
        <dsp:cNvSpPr/>
      </dsp:nvSpPr>
      <dsp:spPr>
        <a:xfrm>
          <a:off x="2220467" y="83"/>
          <a:ext cx="860225" cy="430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County Court</a:t>
          </a:r>
        </a:p>
      </dsp:txBody>
      <dsp:txXfrm>
        <a:off x="2220467" y="83"/>
        <a:ext cx="860225" cy="430112"/>
      </dsp:txXfrm>
    </dsp:sp>
    <dsp:sp modelId="{4F3CB09E-B494-4D4A-84D0-0138B94B07AE}">
      <dsp:nvSpPr>
        <dsp:cNvPr id="0" name=""/>
        <dsp:cNvSpPr/>
      </dsp:nvSpPr>
      <dsp:spPr>
        <a:xfrm>
          <a:off x="2220467" y="1221603"/>
          <a:ext cx="860225" cy="430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Road Superintendent</a:t>
          </a:r>
        </a:p>
      </dsp:txBody>
      <dsp:txXfrm>
        <a:off x="2220467" y="1221603"/>
        <a:ext cx="860225" cy="430112"/>
      </dsp:txXfrm>
    </dsp:sp>
    <dsp:sp modelId="{D0D58B67-CEF7-44D2-BACA-12482395E641}">
      <dsp:nvSpPr>
        <dsp:cNvPr id="0" name=""/>
        <dsp:cNvSpPr/>
      </dsp:nvSpPr>
      <dsp:spPr>
        <a:xfrm>
          <a:off x="1179594" y="1832363"/>
          <a:ext cx="860225" cy="430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Office Manager/ Assistant (2)</a:t>
          </a:r>
        </a:p>
      </dsp:txBody>
      <dsp:txXfrm>
        <a:off x="1179594" y="1832363"/>
        <a:ext cx="860225" cy="430112"/>
      </dsp:txXfrm>
    </dsp:sp>
    <dsp:sp modelId="{CA2C4967-857F-497F-B723-5E20E011BBD8}">
      <dsp:nvSpPr>
        <dsp:cNvPr id="0" name=""/>
        <dsp:cNvSpPr/>
      </dsp:nvSpPr>
      <dsp:spPr>
        <a:xfrm>
          <a:off x="2220467" y="1832363"/>
          <a:ext cx="860225" cy="430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Shop Supervisor</a:t>
          </a:r>
        </a:p>
      </dsp:txBody>
      <dsp:txXfrm>
        <a:off x="2220467" y="1832363"/>
        <a:ext cx="860225" cy="430112"/>
      </dsp:txXfrm>
    </dsp:sp>
    <dsp:sp modelId="{894999ED-E3E6-4053-9D9E-EFF3D111880F}">
      <dsp:nvSpPr>
        <dsp:cNvPr id="0" name=""/>
        <dsp:cNvSpPr/>
      </dsp:nvSpPr>
      <dsp:spPr>
        <a:xfrm>
          <a:off x="2435523" y="2443123"/>
          <a:ext cx="860225" cy="430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Mechanic (2)</a:t>
          </a:r>
        </a:p>
      </dsp:txBody>
      <dsp:txXfrm>
        <a:off x="2435523" y="2443123"/>
        <a:ext cx="860225" cy="430112"/>
      </dsp:txXfrm>
    </dsp:sp>
    <dsp:sp modelId="{C9A03F97-3049-4E97-B0BA-50B69838CD48}">
      <dsp:nvSpPr>
        <dsp:cNvPr id="0" name=""/>
        <dsp:cNvSpPr/>
      </dsp:nvSpPr>
      <dsp:spPr>
        <a:xfrm>
          <a:off x="3261340" y="1832363"/>
          <a:ext cx="860225" cy="430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Road Supervisor </a:t>
          </a:r>
        </a:p>
      </dsp:txBody>
      <dsp:txXfrm>
        <a:off x="3261340" y="1832363"/>
        <a:ext cx="860225" cy="430112"/>
      </dsp:txXfrm>
    </dsp:sp>
    <dsp:sp modelId="{22BC9C7B-7715-4B80-B6EF-8EA376868099}">
      <dsp:nvSpPr>
        <dsp:cNvPr id="0" name=""/>
        <dsp:cNvSpPr/>
      </dsp:nvSpPr>
      <dsp:spPr>
        <a:xfrm>
          <a:off x="3476396" y="2443123"/>
          <a:ext cx="860225" cy="430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Equipment Operator (10)</a:t>
          </a:r>
        </a:p>
      </dsp:txBody>
      <dsp:txXfrm>
        <a:off x="3476396" y="2443123"/>
        <a:ext cx="860225" cy="430112"/>
      </dsp:txXfrm>
    </dsp:sp>
    <dsp:sp modelId="{F586115C-BFEC-4D3A-9066-BCC268EF1301}">
      <dsp:nvSpPr>
        <dsp:cNvPr id="0" name=""/>
        <dsp:cNvSpPr/>
      </dsp:nvSpPr>
      <dsp:spPr>
        <a:xfrm>
          <a:off x="3476396" y="3053883"/>
          <a:ext cx="860225" cy="430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Flagger (2)</a:t>
          </a:r>
        </a:p>
      </dsp:txBody>
      <dsp:txXfrm>
        <a:off x="3476396" y="3053883"/>
        <a:ext cx="860225" cy="430112"/>
      </dsp:txXfrm>
    </dsp:sp>
    <dsp:sp modelId="{2A5AD382-ECCB-4ACB-BE37-E073CCE1D281}">
      <dsp:nvSpPr>
        <dsp:cNvPr id="0" name=""/>
        <dsp:cNvSpPr/>
      </dsp:nvSpPr>
      <dsp:spPr>
        <a:xfrm>
          <a:off x="3476396" y="3664643"/>
          <a:ext cx="860225" cy="430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Seasonal Help (1)</a:t>
          </a:r>
        </a:p>
      </dsp:txBody>
      <dsp:txXfrm>
        <a:off x="3476396" y="3664643"/>
        <a:ext cx="860225" cy="430112"/>
      </dsp:txXfrm>
    </dsp:sp>
    <dsp:sp modelId="{DB20404B-D365-214D-AEBC-35DB30E2A9DF}">
      <dsp:nvSpPr>
        <dsp:cNvPr id="0" name=""/>
        <dsp:cNvSpPr/>
      </dsp:nvSpPr>
      <dsp:spPr>
        <a:xfrm>
          <a:off x="1700031" y="610843"/>
          <a:ext cx="860225" cy="430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County Administrator</a:t>
          </a:r>
        </a:p>
      </dsp:txBody>
      <dsp:txXfrm>
        <a:off x="1700031" y="610843"/>
        <a:ext cx="860225" cy="430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25785E5-7B55-8E48-9456-C9537BD11D8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7DAAD26-3BCD-2C4F-BC17-239B6880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229" indent="-231229">
              <a:buAutoNum type="arabicPeriod"/>
            </a:pPr>
            <a:r>
              <a:rPr lang="en-US"/>
              <a:t>Replace “Airport” with your department in Header area</a:t>
            </a:r>
          </a:p>
          <a:p>
            <a:pPr marL="231229" indent="-231229">
              <a:buAutoNum type="arabicPeriod"/>
            </a:pPr>
            <a:r>
              <a:rPr lang="en-US"/>
              <a:t>Enter the department’s mission statement</a:t>
            </a:r>
          </a:p>
          <a:p>
            <a:pPr marL="231229" indent="-231229">
              <a:buAutoNum type="arabicPeriod"/>
            </a:pPr>
            <a:r>
              <a:rPr lang="en-US"/>
              <a:t>Enter the department’s major goals/work plan elements</a:t>
            </a:r>
          </a:p>
          <a:p>
            <a:pPr marL="231229" indent="-231229">
              <a:buAutoNum type="arabicPeriod"/>
            </a:pPr>
            <a:r>
              <a:rPr lang="en-US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229" indent="-231229">
              <a:buAutoNum type="arabicPeriod"/>
            </a:pPr>
            <a:r>
              <a:rPr lang="en-US"/>
              <a:t>Replace “Airport” with your department in header</a:t>
            </a:r>
          </a:p>
          <a:p>
            <a:pPr marL="231229" indent="-231229">
              <a:buAutoNum type="arabicPeriod"/>
            </a:pPr>
            <a:r>
              <a:rPr lang="en-US"/>
              <a:t>Enter the department’s quarterly budget, actual and variance amounts </a:t>
            </a:r>
          </a:p>
          <a:p>
            <a:pPr marL="231229" indent="-231229">
              <a:buAutoNum type="arabicPeriod"/>
            </a:pPr>
            <a:r>
              <a:rPr lang="en-US"/>
              <a:t>Add the department’s logo to the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229" indent="-231229">
              <a:buAutoNum type="arabicPeriod"/>
            </a:pPr>
            <a:r>
              <a:rPr lang="en-US"/>
              <a:t>Replace “Airport” with your department in the bottom header</a:t>
            </a:r>
          </a:p>
          <a:p>
            <a:pPr marL="231229" indent="-231229">
              <a:buAutoNum type="arabicPeriod"/>
            </a:pPr>
            <a:r>
              <a:rPr lang="en-US"/>
              <a:t>Enter the department’s organization chart</a:t>
            </a:r>
          </a:p>
          <a:p>
            <a:pPr marL="231229" indent="-231229">
              <a:buAutoNum type="arabicPeriod"/>
            </a:pPr>
            <a:r>
              <a:rPr lang="en-US"/>
              <a:t>Provide some bullets describing personnel during the quarter, e.g., number of new employees, separations, etc. any pending recruitments, significant new hires or </a:t>
            </a:r>
            <a:r>
              <a:rPr lang="en-US" err="1"/>
              <a:t>seprarations</a:t>
            </a:r>
            <a:endParaRPr lang="en-US"/>
          </a:p>
          <a:p>
            <a:pPr marL="231229" indent="-231229">
              <a:buAutoNum type="arabicPeriod"/>
            </a:pPr>
            <a:r>
              <a:rPr lang="en-US"/>
              <a:t>Enter the department’s authorized, filled and vacate positions – FTEs as of end of the quarter</a:t>
            </a:r>
          </a:p>
          <a:p>
            <a:pPr marL="231229" indent="-231229">
              <a:buAutoNum type="arabicPeriod"/>
            </a:pPr>
            <a:r>
              <a:rPr lang="en-US"/>
              <a:t>Add the department logo to the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229" indent="-231229">
              <a:buAutoNum type="arabicPeriod"/>
            </a:pPr>
            <a:r>
              <a:rPr lang="en-US"/>
              <a:t>Replace “Airport” with department in header</a:t>
            </a:r>
          </a:p>
          <a:p>
            <a:pPr marL="231229" indent="-231229">
              <a:buAutoNum type="arabicPeriod"/>
            </a:pPr>
            <a:r>
              <a:rPr lang="en-US"/>
              <a:t>List the major goals/work plan elements for the department</a:t>
            </a:r>
          </a:p>
          <a:p>
            <a:pPr marL="231229" indent="-231229">
              <a:buAutoNum type="arabicPeriod"/>
            </a:pPr>
            <a:r>
              <a:rPr lang="en-US"/>
              <a:t>Provide a brief description of activity on each goal/work plan item</a:t>
            </a:r>
          </a:p>
          <a:p>
            <a:pPr marL="231229" indent="-231229">
              <a:buAutoNum type="arabicPeriod"/>
            </a:pPr>
            <a:r>
              <a:rPr lang="en-US"/>
              <a:t>List any challenges or changes or other comments for each goal/work plan item</a:t>
            </a:r>
          </a:p>
          <a:p>
            <a:pPr marL="231229" indent="-231229">
              <a:buAutoNum type="arabicPeriod"/>
            </a:pPr>
            <a:r>
              <a:rPr lang="en-US"/>
              <a:t>Add additional lines as needed – go to next page if needed</a:t>
            </a:r>
          </a:p>
          <a:p>
            <a:pPr marL="231229" indent="-231229">
              <a:buAutoNum type="arabicPeriod"/>
            </a:pPr>
            <a:r>
              <a:rPr lang="en-US"/>
              <a:t>If additional page added, delete “Questions”</a:t>
            </a:r>
          </a:p>
          <a:p>
            <a:pPr marL="231229" indent="-231229">
              <a:buAutoNum type="arabicPeriod"/>
            </a:pPr>
            <a:r>
              <a:rPr lang="en-US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229" indent="-231229">
              <a:buAutoNum type="arabicPeriod"/>
            </a:pPr>
            <a:r>
              <a:rPr lang="en-US"/>
              <a:t>Replace “Airport” with department in header</a:t>
            </a:r>
          </a:p>
          <a:p>
            <a:pPr marL="231229" indent="-231229">
              <a:buAutoNum type="arabicPeriod"/>
            </a:pPr>
            <a:r>
              <a:rPr lang="en-US"/>
              <a:t>Continue your list of the major goals/work plan elements</a:t>
            </a:r>
          </a:p>
          <a:p>
            <a:pPr marL="231229" indent="-231229">
              <a:buAutoNum type="arabicPeriod"/>
            </a:pPr>
            <a:r>
              <a:rPr lang="en-US"/>
              <a:t>Provide a brief description of activity on each goal/work plan item</a:t>
            </a:r>
          </a:p>
          <a:p>
            <a:pPr marL="231229" indent="-231229">
              <a:buAutoNum type="arabicPeriod"/>
            </a:pPr>
            <a:r>
              <a:rPr lang="en-US"/>
              <a:t>List any challenges or changes or other comments for each goal/work plan item</a:t>
            </a:r>
          </a:p>
          <a:p>
            <a:pPr marL="231229" indent="-231229">
              <a:buAutoNum type="arabicPeriod"/>
            </a:pPr>
            <a:r>
              <a:rPr lang="en-US"/>
              <a:t>Add additional lines as needed – go to next page if needed</a:t>
            </a:r>
          </a:p>
          <a:p>
            <a:pPr marL="231229" indent="-231229">
              <a:buAutoNum type="arabicPeriod"/>
            </a:pPr>
            <a:r>
              <a:rPr lang="en-US"/>
              <a:t>If additional page added, delete “Questions”</a:t>
            </a:r>
          </a:p>
          <a:p>
            <a:pPr marL="231229" indent="-231229">
              <a:buAutoNum type="arabicPeriod"/>
            </a:pPr>
            <a:r>
              <a:rPr lang="en-US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48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EA97-27B5-6E02-AA2D-1D06B92E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11DE3-101B-3AA6-EE97-A481C1FF5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F3EC-EE62-5184-BB41-9E025E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C4BB-D09D-180C-CF20-CBE3CD2E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3203C-C09A-7DD5-34DB-C2D4E8AD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9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8411-E2F1-028C-5DDE-330CAC1A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F73FA-59E1-76AF-E75A-98EB24CC9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784B2-E7F6-F883-01A2-72907561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9524-0272-836F-69C1-1121B052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9CFC-339E-4FDF-54BC-2F3A7078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59E85-48F0-F95C-5C3A-60A1FB700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E5641-E3E2-BF0A-21D9-2CB25B29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F276D-D1ED-D12E-470D-565A499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3D2C-1F1F-BF6F-A344-1C617798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C383-8BAC-E409-1CD9-B606E66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26AE-A1ED-D3F5-B350-4E2197E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E45C-DF0D-44F1-A7A6-A840F784A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73CE-7FE0-3B46-9DF0-F59E27D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A46-E4F5-664A-4367-CF7CC574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C96F-30B2-2708-09AA-2EB25A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BD7-538A-39A6-78DB-6EE476B1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6342-D461-AC3D-5032-ADFF5F48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30D5-B564-4508-7E54-B30BD39C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BBD2-4468-6B7A-F0FA-5281064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B71-BF7C-DBEB-6AA3-F5925A9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49E4-1369-CD28-61BD-5AD658B8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2BBB-68E7-7C0A-7767-12185551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B5A82-0C21-4F78-E30D-A2847DFC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CB4B4-8A0D-436E-3585-C34F0561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BC21-1E46-1A5F-AEC7-57542CCF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C0A7-DEDD-C7C4-1C9F-97EC035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1B77-4280-34BB-1087-085FCDA8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49B20-B1EE-646C-B8E5-FC2BE7ED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7A34-F037-9670-D5E3-A367945D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02056-0122-BEC3-D61F-859CB5F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AF30-28D1-47CF-C7DF-D6083C9BA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9D907-D4BA-0D37-27D0-CBEF0CD5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4E492-2BD1-7AC5-316E-28C3701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E5E3-506A-86AF-6125-6849C73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10F6-A4C7-F4E5-E40B-B3E7A6F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0511-2C57-2698-A3B1-F04C23B6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48707-B60B-B6FB-86FD-00E6A2B9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D9A2-55AD-9908-C556-F6452CC7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A64F8-AE01-0706-530E-170F689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DFAF6-6E27-A233-0479-4C8A1232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0BFA0-1820-5A83-BCEB-CF50AE68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297-F5D0-E8D6-01D9-44D3D36C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6BF3-B8C8-761C-2078-2BFD3B4F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390EC-080E-0C8D-45F9-17517F13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2F36D-63CF-0179-1AA9-71415F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D2AF9-2105-5BAD-5148-4060B051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6E6EC-736D-8893-7F10-71C13F5E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17-A171-D8C4-3006-F176069B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63A4-B121-7562-0AB7-6AC4EC13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E305E-9073-2161-B44A-72235070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06EF-8A68-1CAC-CBF1-715AF734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4A2C0-842A-C727-1F23-5F0A6BEB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8D9B8-6436-2C2C-04AE-E9D2990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95B6-9B8B-CDA1-66A0-79558D53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64F23-3485-E8D1-A542-D9AD6602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19-D2F7-6F73-F76F-9ED2AC9A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AEE1-48E2-B74B-BDAD-70FAD5AE102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4F7-985C-0490-4E12-49E027E1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0B31-2809-2573-064E-17C45FC1F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5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Road Department</a:t>
            </a:r>
            <a:endParaRPr lang="en-US" sz="27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794163" y="1825429"/>
            <a:ext cx="8603673" cy="4584315"/>
          </a:xfrm>
          <a:prstGeom prst="rect">
            <a:avLst/>
          </a:prstGeom>
        </p:spPr>
        <p:txBody>
          <a:bodyPr lIns="91440" tIns="45720" rIns="91440" bIns="45720" anchor="t">
            <a:normAutofit fontScale="62500" lnSpcReduction="20000"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 kern="1200">
                <a:latin typeface="+mn-lt"/>
                <a:ea typeface="+mn-ea"/>
                <a:cs typeface="+mn-cs"/>
              </a:rPr>
              <a:t>Mission</a:t>
            </a:r>
          </a:p>
          <a:p>
            <a:pPr defTabSz="722376">
              <a:spcAft>
                <a:spcPts val="600"/>
              </a:spcAft>
            </a:pPr>
            <a:r>
              <a:rPr lang="en-US" sz="2600" kern="1200">
                <a:latin typeface="+mn-lt"/>
                <a:ea typeface="+mn-ea"/>
                <a:cs typeface="+mn-cs"/>
              </a:rPr>
              <a:t>The Crook County Road Department will strive to keep the county-maintained roads safe and passable at all times of the year and in all weather conditions.</a:t>
            </a:r>
            <a:r>
              <a:rPr lang="en-US" sz="2600"/>
              <a:t> </a:t>
            </a:r>
            <a:endParaRPr lang="en-US" sz="2600" kern="1200">
              <a:latin typeface="+mn-lt"/>
              <a:cs typeface="Calibri"/>
            </a:endParaRPr>
          </a:p>
          <a:p>
            <a:pPr defTabSz="722376">
              <a:spcAft>
                <a:spcPts val="600"/>
              </a:spcAft>
            </a:pPr>
            <a:endParaRPr lang="en-US" sz="1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r>
              <a:rPr lang="en-US" sz="2800" b="1" kern="1200">
                <a:latin typeface="+mn-lt"/>
                <a:ea typeface="+mn-ea"/>
                <a:cs typeface="+mn-cs"/>
              </a:rPr>
              <a:t>Major goals</a:t>
            </a:r>
            <a:endParaRPr lang="en-US" sz="2800" b="1" kern="1200">
              <a:latin typeface="+mn-lt"/>
              <a:cs typeface="Calibri"/>
            </a:endParaRPr>
          </a:p>
          <a:p>
            <a:pPr marL="457200" indent="-4572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Develop Strategic plan inclusive of</a:t>
            </a:r>
            <a:endParaRPr lang="en-US" sz="2600">
              <a:cs typeface="Calibri"/>
            </a:endParaRPr>
          </a:p>
          <a:p>
            <a:pPr marL="914400" lvl="1" indent="-4572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Operating plan</a:t>
            </a:r>
            <a:endParaRPr lang="en-US" sz="2600">
              <a:cs typeface="Calibri"/>
            </a:endParaRPr>
          </a:p>
          <a:p>
            <a:pPr marL="914400" lvl="1" indent="-4572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Staffing plan </a:t>
            </a:r>
            <a:endParaRPr lang="en-US" sz="2600">
              <a:cs typeface="Calibri"/>
            </a:endParaRPr>
          </a:p>
          <a:p>
            <a:pPr marL="914400" lvl="1" indent="-4572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Succession plan                                                                                                                 </a:t>
            </a:r>
            <a:endParaRPr lang="en-US" sz="2600">
              <a:cs typeface="Calibri"/>
            </a:endParaRPr>
          </a:p>
          <a:p>
            <a:pPr marL="457200" indent="-4572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Capital improvement Plan (CIP)</a:t>
            </a:r>
            <a:endParaRPr lang="en-US" sz="2600">
              <a:cs typeface="Calibri"/>
            </a:endParaRPr>
          </a:p>
          <a:p>
            <a:pPr marL="914400" lvl="1" indent="-4572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Specific sections, miles, etc. for each project</a:t>
            </a:r>
            <a:endParaRPr lang="en-US" sz="2600">
              <a:cs typeface="Calibri"/>
            </a:endParaRPr>
          </a:p>
          <a:p>
            <a:pPr marL="914400" lvl="1" indent="-4572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Coordination with GIS to generate map(s)</a:t>
            </a:r>
            <a:endParaRPr lang="en-US" sz="2600">
              <a:cs typeface="Calibri"/>
            </a:endParaRPr>
          </a:p>
          <a:p>
            <a:pPr marL="914400" lvl="1" indent="-4572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Overlay, Chipseal, Completed construction</a:t>
            </a:r>
            <a:endParaRPr lang="en-US" sz="2600">
              <a:cs typeface="Calibri"/>
            </a:endParaRPr>
          </a:p>
          <a:p>
            <a:pPr marL="457200" indent="-4572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Identify and/or update annual costs to maintain County road system at or above Pavement condition Index (PCI)</a:t>
            </a:r>
            <a:endParaRPr lang="en-US" sz="2600">
              <a:cs typeface="Calibri"/>
            </a:endParaRPr>
          </a:p>
          <a:p>
            <a:pPr marL="457200" indent="-4572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Update Transportation System Plan 2024 (Community Development lead)</a:t>
            </a:r>
            <a:endParaRPr lang="en-US" sz="260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1200">
                <a:latin typeface="+mn-lt"/>
                <a:ea typeface="+mn-ea"/>
                <a:cs typeface="+mn-cs"/>
              </a:rPr>
              <a:t>Transportation System Development Charge (SDC) study 2024 (Finance lead)</a:t>
            </a:r>
            <a:endParaRPr lang="en-US" sz="2400" kern="1200">
              <a:latin typeface="+mn-lt"/>
              <a:cs typeface="Calibri"/>
            </a:endParaRPr>
          </a:p>
          <a:p>
            <a:pPr defTabSz="722376">
              <a:spcAft>
                <a:spcPts val="600"/>
              </a:spcAft>
            </a:pPr>
            <a:endParaRPr lang="en-US" sz="1400" kern="1200">
              <a:solidFill>
                <a:schemeClr val="bg1"/>
              </a:solidFill>
              <a:latin typeface="+mn-lt"/>
              <a:cs typeface="Calibri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419CD1-FA2B-EE9A-19B5-4FB4E82E8B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1" y="5660173"/>
            <a:ext cx="1497107" cy="93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107341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>
                <a:solidFill>
                  <a:srgbClr val="FFFFFF"/>
                </a:solidFill>
              </a:rPr>
              <a:t>Road Department</a:t>
            </a:r>
            <a:b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>
                <a:solidFill>
                  <a:srgbClr val="FFFFFF"/>
                </a:solidFill>
              </a:rPr>
              <a:t>Financial S</a:t>
            </a: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ummary</a:t>
            </a:r>
            <a:b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amounts in thousands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2623637" y="4384323"/>
            <a:ext cx="7844111" cy="37304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FF624-3DE5-A610-1E97-C574345F8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631120"/>
              </p:ext>
            </p:extLst>
          </p:nvPr>
        </p:nvGraphicFramePr>
        <p:xfrm>
          <a:off x="1501065" y="2035040"/>
          <a:ext cx="8480785" cy="2301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783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1900409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2045014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1955579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3470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433792">
                <a:tc>
                  <a:txBody>
                    <a:bodyPr/>
                    <a:lstStyle/>
                    <a:p>
                      <a:r>
                        <a:rPr lang="en-US" sz="2400"/>
                        <a:t>Beginning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  14,865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  15,427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  562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532789"/>
                  </a:ext>
                </a:extLst>
              </a:tr>
              <a:tr h="433792">
                <a:tc>
                  <a:txBody>
                    <a:bodyPr/>
                    <a:lstStyle/>
                    <a:p>
                      <a:r>
                        <a:rPr lang="en-US" sz="240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585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2400"/>
                        <a:t>1,059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2400"/>
                        <a:t>474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1894"/>
                  </a:ext>
                </a:extLst>
              </a:tr>
              <a:tr h="433792">
                <a:tc>
                  <a:txBody>
                    <a:bodyPr/>
                    <a:lstStyle/>
                    <a:p>
                      <a:r>
                        <a:rPr lang="en-US" sz="240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1,376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824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2400"/>
                        <a:t>552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  <a:tr h="563930">
                <a:tc>
                  <a:txBody>
                    <a:bodyPr/>
                    <a:lstStyle/>
                    <a:p>
                      <a:r>
                        <a:rPr lang="en-US" sz="2400"/>
                        <a:t>Ending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  14,074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  15,662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$ 1,588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65899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44B870-A9C0-3BC0-CCCF-93456BCF9B54}"/>
              </a:ext>
            </a:extLst>
          </p:cNvPr>
          <p:cNvSpPr txBox="1"/>
          <p:nvPr/>
        </p:nvSpPr>
        <p:spPr>
          <a:xfrm>
            <a:off x="1831282" y="4525223"/>
            <a:ext cx="6324466" cy="29238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2400" b="1"/>
          </a:p>
          <a:p>
            <a:r>
              <a:rPr lang="en-US" sz="2400" b="1"/>
              <a:t>Comments</a:t>
            </a:r>
            <a:endParaRPr lang="en-US" sz="2400" b="1"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sz="2400">
                <a:cs typeface="Calibri"/>
              </a:rPr>
              <a:t>Fuel tax slightly ahead of budget</a:t>
            </a:r>
          </a:p>
          <a:p>
            <a:pPr marL="342900" indent="-342900">
              <a:buFont typeface="Arial"/>
              <a:buChar char="•"/>
            </a:pPr>
            <a:r>
              <a:rPr lang="en-US" sz="2400">
                <a:cs typeface="Calibri"/>
              </a:rPr>
              <a:t>Personnel at 84% of budget</a:t>
            </a:r>
          </a:p>
          <a:p>
            <a:pPr marL="342900" indent="-342900">
              <a:buFont typeface="Arial"/>
              <a:buChar char="•"/>
            </a:pPr>
            <a:r>
              <a:rPr lang="en-US" sz="2400">
                <a:cs typeface="Calibri"/>
              </a:rPr>
              <a:t>Chip seal and paving 58% of budget</a:t>
            </a:r>
          </a:p>
          <a:p>
            <a:pPr marL="342900" indent="-342900">
              <a:buFont typeface="Arial"/>
              <a:buChar char="•"/>
            </a:pPr>
            <a:endParaRPr lang="en-US" sz="240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>
              <a:cs typeface="Calibri" panose="020F0502020204030204"/>
            </a:endParaRPr>
          </a:p>
          <a:p>
            <a:endParaRPr lang="en-US" sz="2000">
              <a:cs typeface="Calibri" panose="020F0502020204030204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681B1B-8412-EFEB-A860-65B6D202B3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090" y="5574023"/>
            <a:ext cx="1497107" cy="93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6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C76E0E-A869-468C-8AB8-BE573739F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5281552"/>
            <a:ext cx="12192000" cy="157645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2980D51-170D-4D0F-B1DE-FA7299627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8856" y="5281552"/>
            <a:ext cx="4063142" cy="1576447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103BBE-1445-4DEC-B4D9-5C57296E5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281552"/>
            <a:ext cx="12192000" cy="1576447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1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1836" y="5632836"/>
            <a:ext cx="10587314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Road Department</a:t>
            </a:r>
            <a:b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Staffing Summary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EC7822-D15B-CD35-5947-1B43D02B19E6}"/>
              </a:ext>
            </a:extLst>
          </p:cNvPr>
          <p:cNvSpPr>
            <a:spLocks/>
          </p:cNvSpPr>
          <p:nvPr/>
        </p:nvSpPr>
        <p:spPr>
          <a:xfrm>
            <a:off x="971797" y="723569"/>
            <a:ext cx="5259959" cy="2309918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defTabSz="722376">
              <a:spcAft>
                <a:spcPts val="600"/>
              </a:spcAft>
            </a:pPr>
            <a:r>
              <a:rPr lang="en-U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Comments: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Temporary/ Seasonal Help (1)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 Shop Supervisor</a:t>
            </a:r>
            <a:endParaRPr lang="en-US" sz="240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(Q2) Oct. hired 2 flaggers 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D9A01-067C-68F5-80DA-A51DB87F3F11}"/>
              </a:ext>
            </a:extLst>
          </p:cNvPr>
          <p:cNvSpPr>
            <a:spLocks/>
          </p:cNvSpPr>
          <p:nvPr/>
        </p:nvSpPr>
        <p:spPr>
          <a:xfrm>
            <a:off x="6201955" y="436029"/>
            <a:ext cx="5259959" cy="5857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22376">
              <a:spcAft>
                <a:spcPts val="600"/>
              </a:spcAft>
            </a:pPr>
            <a:r>
              <a:rPr lang="en-U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 Chart</a:t>
            </a:r>
          </a:p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64CA8D-6CB0-3F97-FED7-FBB7202F5646}"/>
              </a:ext>
            </a:extLst>
          </p:cNvPr>
          <p:cNvSpPr txBox="1"/>
          <p:nvPr/>
        </p:nvSpPr>
        <p:spPr>
          <a:xfrm>
            <a:off x="1089074" y="3402981"/>
            <a:ext cx="1977464" cy="738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US" sz="1896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Staffing Summary</a:t>
            </a:r>
          </a:p>
          <a:p>
            <a:pPr>
              <a:spcAft>
                <a:spcPts val="600"/>
              </a:spcAft>
            </a:pPr>
            <a:endParaRPr lang="en-US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A5A3415-29E0-0634-736D-DC7ED8F96E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4328347"/>
              </p:ext>
            </p:extLst>
          </p:nvPr>
        </p:nvGraphicFramePr>
        <p:xfrm>
          <a:off x="6400800" y="1003853"/>
          <a:ext cx="5516217" cy="4094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3C404BA-F9B6-367C-EB99-F7B95BBC5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020538"/>
              </p:ext>
            </p:extLst>
          </p:nvPr>
        </p:nvGraphicFramePr>
        <p:xfrm>
          <a:off x="1089433" y="3854639"/>
          <a:ext cx="5040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29">
                  <a:extLst>
                    <a:ext uri="{9D8B030D-6E8A-4147-A177-3AD203B41FA5}">
                      <a16:colId xmlns:a16="http://schemas.microsoft.com/office/drawing/2014/main" val="1534005040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99994258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459546426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Vacancies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22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886264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0F5356B7-B721-C984-D05E-2730D37403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82513" y="5426866"/>
            <a:ext cx="1431133" cy="143113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887A824-E4D8-0931-8938-60E0D42F85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2733" y="5632836"/>
            <a:ext cx="1497107" cy="93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1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1411" y="5514556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Road Department</a:t>
            </a:r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Activities</a:t>
            </a:r>
            <a:br>
              <a:rPr lang="en-US" sz="3400" kern="1200"/>
            </a:br>
            <a:r>
              <a:rPr lang="en-US" sz="2700">
                <a:solidFill>
                  <a:srgbClr val="FFFFFF"/>
                </a:solidFill>
              </a:rPr>
              <a:t>Q2</a:t>
            </a: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532804"/>
              </p:ext>
            </p:extLst>
          </p:nvPr>
        </p:nvGraphicFramePr>
        <p:xfrm>
          <a:off x="829890" y="345914"/>
          <a:ext cx="10505550" cy="4407698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989870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3378638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137042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Develop Strategic Plan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Pending completion of TSP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Develop detailed Capital improvement </a:t>
                      </a:r>
                    </a:p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Plan (CIP)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Identify/ or update annual costs to </a:t>
                      </a:r>
                    </a:p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Maintain (PCI)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Completed in Q2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Update TSP 2024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Completion by Community Development effective summer 2024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26758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Transportation System Development</a:t>
                      </a:r>
                    </a:p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Charges (SDC) study 2024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Finance lead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44296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F42349A-D263-1140-C363-B664526830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896" y="5593361"/>
            <a:ext cx="1497107" cy="93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9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1411" y="545588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Road Department</a:t>
            </a:r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- continued</a:t>
            </a:r>
            <a:br>
              <a:rPr lang="en-US" sz="3400" kern="1200"/>
            </a:br>
            <a:r>
              <a:rPr lang="en-US" sz="2400">
                <a:solidFill>
                  <a:srgbClr val="FFFFFF"/>
                </a:solidFill>
              </a:rPr>
              <a:t>Q2</a:t>
            </a:r>
            <a:r>
              <a:rPr lang="en-US" sz="2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33B02-5D32-4F98-2EB4-79C2A5503124}"/>
              </a:ext>
            </a:extLst>
          </p:cNvPr>
          <p:cNvSpPr txBox="1"/>
          <p:nvPr/>
        </p:nvSpPr>
        <p:spPr>
          <a:xfrm>
            <a:off x="1073338" y="4243047"/>
            <a:ext cx="8332826" cy="1119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646238"/>
              </p:ext>
            </p:extLst>
          </p:nvPr>
        </p:nvGraphicFramePr>
        <p:xfrm>
          <a:off x="964096" y="666451"/>
          <a:ext cx="10303454" cy="366491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452921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4200041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2650492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Possible Transportation Utility/</a:t>
                      </a:r>
                    </a:p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Registration fee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Pending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Finance lead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Rickman Pit Rock Crush</a:t>
                      </a:r>
                    </a:p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Bear Creek Shop addition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Completed</a:t>
                      </a:r>
                    </a:p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Completed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County court December </a:t>
                      </a:r>
                    </a:p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December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Stockpiling ciders/ blading </a:t>
                      </a:r>
                    </a:p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Pulling shoulders &amp; potholes           </a:t>
                      </a:r>
                      <a:endParaRPr lang="en-US"/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Ongoing</a:t>
                      </a:r>
                    </a:p>
                    <a:p>
                      <a:pPr lvl="0">
                        <a:buNone/>
                      </a:pP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Ongoing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695D4D0-D013-769C-57DF-192B6CE5A8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848" y="5593361"/>
            <a:ext cx="1497107" cy="93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4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8A27F4-7D96-4054-5208-EB4E68BB5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E13BB3A-9732-F37B-FAC3-DBD28DB4D0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598" cy="215258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30825">
                  <a:extLst>
                    <a:ext uri="{9D8B030D-6E8A-4147-A177-3AD203B41FA5}">
                      <a16:colId xmlns:a16="http://schemas.microsoft.com/office/drawing/2014/main" val="4093650941"/>
                    </a:ext>
                  </a:extLst>
                </a:gridCol>
                <a:gridCol w="1907733">
                  <a:extLst>
                    <a:ext uri="{9D8B030D-6E8A-4147-A177-3AD203B41FA5}">
                      <a16:colId xmlns:a16="http://schemas.microsoft.com/office/drawing/2014/main" val="294652058"/>
                    </a:ext>
                  </a:extLst>
                </a:gridCol>
                <a:gridCol w="1639236">
                  <a:extLst>
                    <a:ext uri="{9D8B030D-6E8A-4147-A177-3AD203B41FA5}">
                      <a16:colId xmlns:a16="http://schemas.microsoft.com/office/drawing/2014/main" val="1907721075"/>
                    </a:ext>
                  </a:extLst>
                </a:gridCol>
                <a:gridCol w="3437804">
                  <a:extLst>
                    <a:ext uri="{9D8B030D-6E8A-4147-A177-3AD203B41FA5}">
                      <a16:colId xmlns:a16="http://schemas.microsoft.com/office/drawing/2014/main" val="1981294259"/>
                    </a:ext>
                  </a:extLst>
                </a:gridCol>
              </a:tblGrid>
              <a:tr h="596141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1">
                          <a:solidFill>
                            <a:srgbClr val="FFFFFF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</a:rPr>
                        <a:t>Performance Measure</a:t>
                      </a:r>
                      <a:endParaRPr lang="en-US" b="1">
                        <a:solidFill>
                          <a:srgbClr val="FFFFFF"/>
                        </a:solidFill>
                        <a:effectLst/>
                        <a:highlight>
                          <a:srgbClr val="000000"/>
                        </a:highlight>
                      </a:endParaRPr>
                    </a:p>
                  </a:txBody>
                  <a:tcPr marL="90983" marR="64989" marT="129988" marB="129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1">
                          <a:solidFill>
                            <a:srgbClr val="FFFFFF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</a:rPr>
                        <a:t>Goal</a:t>
                      </a:r>
                      <a:endParaRPr lang="en-US" b="1">
                        <a:solidFill>
                          <a:srgbClr val="FFFFFF"/>
                        </a:solidFill>
                        <a:effectLst/>
                        <a:highlight>
                          <a:srgbClr val="000000"/>
                        </a:highlight>
                      </a:endParaRPr>
                    </a:p>
                  </a:txBody>
                  <a:tcPr marL="90983" marR="64989" marT="129988" marB="129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1">
                          <a:solidFill>
                            <a:srgbClr val="FFFFFF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</a:rPr>
                        <a:t>Actual</a:t>
                      </a:r>
                      <a:endParaRPr lang="en-US" b="1">
                        <a:solidFill>
                          <a:srgbClr val="FFFFFF"/>
                        </a:solidFill>
                        <a:effectLst/>
                        <a:highlight>
                          <a:srgbClr val="000000"/>
                        </a:highlight>
                      </a:endParaRPr>
                    </a:p>
                  </a:txBody>
                  <a:tcPr marL="90983" marR="64989" marT="129988" marB="129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1">
                          <a:solidFill>
                            <a:srgbClr val="FFFFFF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</a:rPr>
                        <a:t>Comments</a:t>
                      </a:r>
                      <a:endParaRPr lang="en-US" b="1">
                        <a:solidFill>
                          <a:srgbClr val="FFFFFF"/>
                        </a:solidFill>
                        <a:effectLst/>
                        <a:highlight>
                          <a:srgbClr val="000000"/>
                        </a:highlight>
                      </a:endParaRPr>
                    </a:p>
                  </a:txBody>
                  <a:tcPr marL="90983" marR="64989" marT="129988" marB="129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4524"/>
                  </a:ext>
                </a:extLst>
              </a:tr>
              <a:tr h="538505">
                <a:tc>
                  <a:txBody>
                    <a:bodyPr/>
                    <a:lstStyle/>
                    <a:p>
                      <a:pPr rtl="0" fontAlgn="base"/>
                      <a:r>
                        <a:rPr lang="en-US">
                          <a:effectLst/>
                          <a:latin typeface="Calibri" panose="020F0502020204030204" pitchFamily="34" charset="0"/>
                        </a:rPr>
                        <a:t>Maintain all county-maintained roads at an average pavement index of 70 or above</a:t>
                      </a:r>
                      <a:endParaRPr lang="en-US">
                        <a:effectLst/>
                      </a:endParaRPr>
                    </a:p>
                  </a:txBody>
                  <a:tcPr marL="90983" marR="64989" marT="64989" marB="12998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US">
                        <a:effectLst/>
                      </a:endParaRPr>
                    </a:p>
                  </a:txBody>
                  <a:tcPr marL="90983" marR="64989" marT="64989" marB="12998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US">
                        <a:effectLst/>
                      </a:endParaRPr>
                    </a:p>
                  </a:txBody>
                  <a:tcPr marL="90983" marR="64989" marT="64989" marB="12998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>
                          <a:effectLst/>
                          <a:latin typeface="Calibri" panose="020F0502020204030204" pitchFamily="34" charset="0"/>
                        </a:rPr>
                        <a:t>84 PCI- Capital Asset &amp; Pavement Services</a:t>
                      </a:r>
                      <a:endParaRPr lang="en-US">
                        <a:effectLst/>
                      </a:endParaRPr>
                    </a:p>
                  </a:txBody>
                  <a:tcPr marL="90983" marR="64989" marT="64989" marB="12998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356017"/>
                  </a:ext>
                </a:extLst>
              </a:tr>
              <a:tr h="538505">
                <a:tc>
                  <a:txBody>
                    <a:bodyPr/>
                    <a:lstStyle/>
                    <a:p>
                      <a:pPr rtl="0" fontAlgn="base"/>
                      <a:r>
                        <a:rPr lang="en-US">
                          <a:effectLst/>
                          <a:latin typeface="Calibri" panose="020F0502020204030204" pitchFamily="34" charset="0"/>
                        </a:rPr>
                        <a:t>Timely snow control</a:t>
                      </a:r>
                      <a:endParaRPr lang="en-US">
                        <a:effectLst/>
                      </a:endParaRPr>
                    </a:p>
                  </a:txBody>
                  <a:tcPr marL="90983" marR="64989" marT="64989" marB="12998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en-US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3" marR="64989" marT="64989" marB="12998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en-US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3" marR="64989" marT="64989" marB="12998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>
                          <a:effectLst/>
                          <a:latin typeface="Calibri" panose="020F0502020204030204" pitchFamily="34" charset="0"/>
                        </a:rPr>
                        <a:t>Snow later in the Quarter</a:t>
                      </a:r>
                      <a:endParaRPr lang="en-US">
                        <a:effectLst/>
                      </a:endParaRPr>
                    </a:p>
                  </a:txBody>
                  <a:tcPr marL="90983" marR="64989" marT="64989" marB="12998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848206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9F31B5A2-E40D-BFBF-4697-200362B3F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09" y="5667917"/>
            <a:ext cx="1495425" cy="9429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D7C7673-A288-EB99-4A07-4188831730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0011" y="5515517"/>
            <a:ext cx="124777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690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534982-FC68-9F53-04AC-399B92BD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764" y="419931"/>
            <a:ext cx="9895951" cy="1033669"/>
          </a:xfrm>
        </p:spPr>
        <p:txBody>
          <a:bodyPr>
            <a:normAutofit/>
          </a:bodyPr>
          <a:lstStyle/>
          <a:p>
            <a:r>
              <a:rPr lang="en-US" sz="4300">
                <a:solidFill>
                  <a:srgbClr val="FFFFFF"/>
                </a:solidFill>
                <a:cs typeface="Calibri Light"/>
              </a:rPr>
              <a:t>Future Plans</a:t>
            </a:r>
          </a:p>
          <a:p>
            <a:endParaRPr lang="en-US" sz="40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10398-A314-5520-5DF7-4702E0D40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624" y="1826273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dirty="0">
                <a:cs typeface="Calibri"/>
              </a:rPr>
              <a:t>Fleet management:</a:t>
            </a:r>
          </a:p>
          <a:p>
            <a:pPr lvl="1"/>
            <a:r>
              <a:rPr lang="en-US" dirty="0">
                <a:cs typeface="Calibri"/>
              </a:rPr>
              <a:t>Start conversations with departments for needs and goals for fleet management system.</a:t>
            </a:r>
          </a:p>
          <a:p>
            <a:r>
              <a:rPr lang="en-US" dirty="0">
                <a:cs typeface="Calibri"/>
              </a:rPr>
              <a:t>SDC's </a:t>
            </a:r>
          </a:p>
          <a:p>
            <a:pPr lvl="1"/>
            <a:r>
              <a:rPr lang="en-US" dirty="0">
                <a:cs typeface="Calibri"/>
              </a:rPr>
              <a:t>looking for revenue sources to fund future infrastructure projects.</a:t>
            </a:r>
          </a:p>
          <a:p>
            <a:pPr lvl="1"/>
            <a:r>
              <a:rPr lang="en-US" dirty="0">
                <a:cs typeface="Calibri"/>
              </a:rPr>
              <a:t>Transportations grants.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AD1D28-D4FA-BC63-8D3C-7F0DC8ACD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09" y="5667917"/>
            <a:ext cx="1495425" cy="9429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DCC60E-668A-D700-0090-E5E576DDE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0011" y="5515517"/>
            <a:ext cx="124777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203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42EA4-9913-0C68-0CC4-33AAECF8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87C08-BCF2-ED71-B6D1-2F8E3DB8D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9827" y="2028830"/>
            <a:ext cx="9724031" cy="3683358"/>
          </a:xfrm>
        </p:spPr>
        <p:txBody>
          <a:bodyPr anchor="ctr">
            <a:normAutofit/>
          </a:bodyPr>
          <a:lstStyle/>
          <a:p>
            <a:endParaRPr lang="en-US" sz="2000"/>
          </a:p>
          <a:p>
            <a:r>
              <a:rPr lang="en-US" dirty="0">
                <a:cs typeface="Calibri"/>
              </a:rPr>
              <a:t>Implement findings/recommendations of HR Roadmap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Implement HRIS</a:t>
            </a:r>
          </a:p>
          <a:p>
            <a:pPr lvl="1"/>
            <a:r>
              <a:rPr lang="en-US" dirty="0">
                <a:cs typeface="Calibri"/>
              </a:rPr>
              <a:t>This initiative has the potential to have significant positive impact on the entire organization</a:t>
            </a:r>
          </a:p>
          <a:p>
            <a:pPr lvl="1"/>
            <a:r>
              <a:rPr lang="en-US" dirty="0">
                <a:cs typeface="Calibri"/>
              </a:rPr>
              <a:t>There will be considerable change management required</a:t>
            </a:r>
          </a:p>
          <a:p>
            <a:pPr lvl="1"/>
            <a:r>
              <a:rPr lang="en-US" dirty="0">
                <a:cs typeface="Calibri"/>
              </a:rPr>
              <a:t>Support will be needed from leadership throughout</a:t>
            </a:r>
          </a:p>
          <a:p>
            <a:endParaRPr lang="en-US" sz="2000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CF275C-53BA-302A-9FAC-A3153263E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19" y="5677563"/>
            <a:ext cx="1504950" cy="9429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120235-0DCA-6E2B-4148-42562CACD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2920" y="5160198"/>
            <a:ext cx="14954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556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EB293BC-CB69-2467-737C-784B8FD50BBF}"/>
              </a:ext>
            </a:extLst>
          </p:cNvPr>
          <p:cNvSpPr txBox="1"/>
          <p:nvPr/>
        </p:nvSpPr>
        <p:spPr>
          <a:xfrm>
            <a:off x="1069128" y="3972009"/>
            <a:ext cx="3027763" cy="1119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/>
              <a:t>Questions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0F15F-1A82-156C-8F78-855E837CD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047F1292-3B8A-F2E7-5EB7-C5DD5A9FA8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059838"/>
              </p:ext>
            </p:extLst>
          </p:nvPr>
        </p:nvGraphicFramePr>
        <p:xfrm>
          <a:off x="957942" y="666451"/>
          <a:ext cx="10309608" cy="1149022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461658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1870364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1607127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  <a:gridCol w="3370459">
                  <a:extLst>
                    <a:ext uri="{9D8B030D-6E8A-4147-A177-3AD203B41FA5}">
                      <a16:colId xmlns:a16="http://schemas.microsoft.com/office/drawing/2014/main" val="3323340530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endParaRPr lang="en-US" sz="2000" b="1" cap="none" spc="0" dirty="0">
                        <a:solidFill>
                          <a:schemeClr val="bg1"/>
                        </a:solidFill>
                      </a:endParaRP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cap="none" spc="0" dirty="0">
                        <a:solidFill>
                          <a:schemeClr val="bg1"/>
                        </a:solidFill>
                      </a:endParaRP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cap="none" spc="0" dirty="0">
                        <a:solidFill>
                          <a:schemeClr val="bg1"/>
                        </a:solidFill>
                      </a:endParaRP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cap="none" spc="0" dirty="0">
                        <a:solidFill>
                          <a:schemeClr val="bg1"/>
                        </a:solidFill>
                      </a:endParaRP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B5BB9793-BD40-BE5D-34F4-979028DA6D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9" y="5642959"/>
            <a:ext cx="1497107" cy="93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374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230932-1E20-49F1-A40F-CE1F1FA911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3070F5-D72D-4745-B157-864AEF993791}">
  <ds:schemaRefs>
    <ds:schemaRef ds:uri="b557908c-db8f-492c-85b3-8ac25d9f5500"/>
    <ds:schemaRef ds:uri="e14e99d7-bcb5-4c14-be58-b6d060e5a5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907DF5D-5E16-41A8-A347-CC95A395E19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Application>Microsoft Office PowerPoint</Application>
  <PresentationFormat>Widescreen</PresentationFormat>
  <Slides>9</Slides>
  <Notes>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Road Department</vt:lpstr>
      <vt:lpstr>Road Department Financial Summary amounts in thousands</vt:lpstr>
      <vt:lpstr>Road Department Staffing Summary</vt:lpstr>
      <vt:lpstr>Road Department Activities Q2 FY 2024</vt:lpstr>
      <vt:lpstr>Road Department - continued Q2 FY 2024</vt:lpstr>
      <vt:lpstr>PowerPoint Presentation</vt:lpstr>
      <vt:lpstr>Future Plans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(enter department)</dc:title>
  <dc:creator>Andy Parks</dc:creator>
  <cp:revision>66</cp:revision>
  <cp:lastPrinted>2023-11-21T21:08:40Z</cp:lastPrinted>
  <dcterms:created xsi:type="dcterms:W3CDTF">2023-11-18T14:14:15Z</dcterms:created>
  <dcterms:modified xsi:type="dcterms:W3CDTF">2024-02-29T17:51:32Z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