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57" r:id="rId5"/>
    <p:sldId id="262" r:id="rId6"/>
    <p:sldId id="260" r:id="rId7"/>
    <p:sldId id="259" r:id="rId8"/>
    <p:sldId id="264" r:id="rId9"/>
    <p:sldId id="265"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E9F981-838A-4FA3-B9F8-AA9F2D8752F9}" vWet="4" dt="2024-02-23T18:26:07.140"/>
    <p1510:client id="{3B8C5B3E-ECCE-7A42-3E8A-12413DB7B8B1}" v="24" dt="2024-02-22T20:10:43.024"/>
    <p1510:client id="{93EB6B13-5088-07EF-A7A4-2C4A2BA213E4}" v="20" dt="2024-02-23T21:10:12.271"/>
    <p1510:client id="{A5C13804-502C-CDA2-8A29-1E7FC4B58C4B}" v="189" dt="2024-02-23T23:51:18.636"/>
    <p1510:client id="{D4DA8E4E-FCB8-2C1B-7A4E-6FC43F2AC78C}" v="4020" dt="2024-02-23T21:08:34.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Briscoe" userId="S::sbriscoe@crooklib.org::091709d5-8575-4c9e-946c-308c035c634e" providerId="AD" clId="Web-{D4DA8E4E-FCB8-2C1B-7A4E-6FC43F2AC78C}"/>
    <pc:docChg chg="addSld modSld sldOrd">
      <pc:chgData name="Sean Briscoe" userId="S::sbriscoe@crooklib.org::091709d5-8575-4c9e-946c-308c035c634e" providerId="AD" clId="Web-{D4DA8E4E-FCB8-2C1B-7A4E-6FC43F2AC78C}" dt="2024-02-23T21:08:26.866" v="4022"/>
      <pc:docMkLst>
        <pc:docMk/>
      </pc:docMkLst>
      <pc:sldChg chg="modSp">
        <pc:chgData name="Sean Briscoe" userId="S::sbriscoe@crooklib.org::091709d5-8575-4c9e-946c-308c035c634e" providerId="AD" clId="Web-{D4DA8E4E-FCB8-2C1B-7A4E-6FC43F2AC78C}" dt="2024-02-23T18:30:58.713" v="237" actId="20577"/>
        <pc:sldMkLst>
          <pc:docMk/>
          <pc:sldMk cId="3036549350" sldId="257"/>
        </pc:sldMkLst>
        <pc:spChg chg="mod">
          <ac:chgData name="Sean Briscoe" userId="S::sbriscoe@crooklib.org::091709d5-8575-4c9e-946c-308c035c634e" providerId="AD" clId="Web-{D4DA8E4E-FCB8-2C1B-7A4E-6FC43F2AC78C}" dt="2024-02-23T18:30:58.713" v="237" actId="20577"/>
          <ac:spMkLst>
            <pc:docMk/>
            <pc:sldMk cId="3036549350" sldId="257"/>
            <ac:spMk id="3" creationId="{E86C005F-2C85-3BF3-7021-79BBCE5394FC}"/>
          </ac:spMkLst>
        </pc:spChg>
      </pc:sldChg>
      <pc:sldChg chg="modSp">
        <pc:chgData name="Sean Briscoe" userId="S::sbriscoe@crooklib.org::091709d5-8575-4c9e-946c-308c035c634e" providerId="AD" clId="Web-{D4DA8E4E-FCB8-2C1B-7A4E-6FC43F2AC78C}" dt="2024-02-23T20:08:24.123" v="2123" actId="1076"/>
        <pc:sldMkLst>
          <pc:docMk/>
          <pc:sldMk cId="3340190378" sldId="259"/>
        </pc:sldMkLst>
        <pc:spChg chg="mod">
          <ac:chgData name="Sean Briscoe" userId="S::sbriscoe@crooklib.org::091709d5-8575-4c9e-946c-308c035c634e" providerId="AD" clId="Web-{D4DA8E4E-FCB8-2C1B-7A4E-6FC43F2AC78C}" dt="2024-02-23T18:37:11.608" v="411" actId="20577"/>
          <ac:spMkLst>
            <pc:docMk/>
            <pc:sldMk cId="3340190378" sldId="259"/>
            <ac:spMk id="2" creationId="{9F870CFA-96CC-ED23-FB9D-317BE8ED6A7E}"/>
          </ac:spMkLst>
        </pc:spChg>
        <pc:graphicFrameChg chg="mod modGraphic">
          <ac:chgData name="Sean Briscoe" userId="S::sbriscoe@crooklib.org::091709d5-8575-4c9e-946c-308c035c634e" providerId="AD" clId="Web-{D4DA8E4E-FCB8-2C1B-7A4E-6FC43F2AC78C}" dt="2024-02-23T20:08:24.123" v="2123" actId="1076"/>
          <ac:graphicFrameMkLst>
            <pc:docMk/>
            <pc:sldMk cId="3340190378" sldId="259"/>
            <ac:graphicFrameMk id="4" creationId="{AFCCCF83-4B5F-87F5-0750-697FA28FEDEB}"/>
          </ac:graphicFrameMkLst>
        </pc:graphicFrameChg>
      </pc:sldChg>
      <pc:sldChg chg="addSp delSp modSp">
        <pc:chgData name="Sean Briscoe" userId="S::sbriscoe@crooklib.org::091709d5-8575-4c9e-946c-308c035c634e" providerId="AD" clId="Web-{D4DA8E4E-FCB8-2C1B-7A4E-6FC43F2AC78C}" dt="2024-02-23T19:58:26.882" v="1850" actId="20577"/>
        <pc:sldMkLst>
          <pc:docMk/>
          <pc:sldMk cId="890161737" sldId="260"/>
        </pc:sldMkLst>
        <pc:spChg chg="mod">
          <ac:chgData name="Sean Briscoe" userId="S::sbriscoe@crooklib.org::091709d5-8575-4c9e-946c-308c035c634e" providerId="AD" clId="Web-{D4DA8E4E-FCB8-2C1B-7A4E-6FC43F2AC78C}" dt="2024-02-23T18:36:57.374" v="409" actId="20577"/>
          <ac:spMkLst>
            <pc:docMk/>
            <pc:sldMk cId="890161737" sldId="260"/>
            <ac:spMk id="2" creationId="{35FD6681-C921-EBE0-407A-974D36C331F1}"/>
          </ac:spMkLst>
        </pc:spChg>
        <pc:spChg chg="add del">
          <ac:chgData name="Sean Briscoe" userId="S::sbriscoe@crooklib.org::091709d5-8575-4c9e-946c-308c035c634e" providerId="AD" clId="Web-{D4DA8E4E-FCB8-2C1B-7A4E-6FC43F2AC78C}" dt="2024-02-23T18:33:27.996" v="266"/>
          <ac:spMkLst>
            <pc:docMk/>
            <pc:sldMk cId="890161737" sldId="260"/>
            <ac:spMk id="3" creationId="{4FB6BFF7-F5DD-9F4B-1664-996926EE69FF}"/>
          </ac:spMkLst>
        </pc:spChg>
        <pc:spChg chg="mod">
          <ac:chgData name="Sean Briscoe" userId="S::sbriscoe@crooklib.org::091709d5-8575-4c9e-946c-308c035c634e" providerId="AD" clId="Web-{D4DA8E4E-FCB8-2C1B-7A4E-6FC43F2AC78C}" dt="2024-02-23T19:58:26.882" v="1850" actId="20577"/>
          <ac:spMkLst>
            <pc:docMk/>
            <pc:sldMk cId="890161737" sldId="260"/>
            <ac:spMk id="12" creationId="{36EC7822-D15B-CD35-5947-1B43D02B19E6}"/>
          </ac:spMkLst>
        </pc:spChg>
        <pc:graphicFrameChg chg="add del mod modGraphic">
          <ac:chgData name="Sean Briscoe" userId="S::sbriscoe@crooklib.org::091709d5-8575-4c9e-946c-308c035c634e" providerId="AD" clId="Web-{D4DA8E4E-FCB8-2C1B-7A4E-6FC43F2AC78C}" dt="2024-02-23T18:34:12.809" v="281"/>
          <ac:graphicFrameMkLst>
            <pc:docMk/>
            <pc:sldMk cId="890161737" sldId="260"/>
            <ac:graphicFrameMk id="5" creationId="{E1CB723E-CD8C-C452-B522-4E249ADA3730}"/>
          </ac:graphicFrameMkLst>
        </pc:graphicFrameChg>
        <pc:graphicFrameChg chg="add del mod modGraphic">
          <ac:chgData name="Sean Briscoe" userId="S::sbriscoe@crooklib.org::091709d5-8575-4c9e-946c-308c035c634e" providerId="AD" clId="Web-{D4DA8E4E-FCB8-2C1B-7A4E-6FC43F2AC78C}" dt="2024-02-23T18:35:29.435" v="327"/>
          <ac:graphicFrameMkLst>
            <pc:docMk/>
            <pc:sldMk cId="890161737" sldId="260"/>
            <ac:graphicFrameMk id="267" creationId="{CC8D15DD-9DE6-5312-675C-2A8E2D2B7B27}"/>
          </ac:graphicFrameMkLst>
        </pc:graphicFrameChg>
        <pc:graphicFrameChg chg="add mod modGraphic">
          <ac:chgData name="Sean Briscoe" userId="S::sbriscoe@crooklib.org::091709d5-8575-4c9e-946c-308c035c634e" providerId="AD" clId="Web-{D4DA8E4E-FCB8-2C1B-7A4E-6FC43F2AC78C}" dt="2024-02-23T18:36:46.952" v="399" actId="1076"/>
          <ac:graphicFrameMkLst>
            <pc:docMk/>
            <pc:sldMk cId="890161737" sldId="260"/>
            <ac:graphicFrameMk id="692" creationId="{4B028534-10CB-1FF5-9E7E-58F5D6CBB247}"/>
          </ac:graphicFrameMkLst>
        </pc:graphicFrameChg>
        <pc:picChg chg="del">
          <ac:chgData name="Sean Briscoe" userId="S::sbriscoe@crooklib.org::091709d5-8575-4c9e-946c-308c035c634e" providerId="AD" clId="Web-{D4DA8E4E-FCB8-2C1B-7A4E-6FC43F2AC78C}" dt="2024-02-23T18:33:19.043" v="264"/>
          <ac:picMkLst>
            <pc:docMk/>
            <pc:sldMk cId="890161737" sldId="260"/>
            <ac:picMk id="6" creationId="{8B3657D1-8707-6A4C-022E-439FB2D567C1}"/>
          </ac:picMkLst>
        </pc:picChg>
      </pc:sldChg>
      <pc:sldChg chg="addSp delSp modSp">
        <pc:chgData name="Sean Briscoe" userId="S::sbriscoe@crooklib.org::091709d5-8575-4c9e-946c-308c035c634e" providerId="AD" clId="Web-{D4DA8E4E-FCB8-2C1B-7A4E-6FC43F2AC78C}" dt="2024-02-23T19:05:08.241" v="1136"/>
        <pc:sldMkLst>
          <pc:docMk/>
          <pc:sldMk cId="1235064747" sldId="262"/>
        </pc:sldMkLst>
        <pc:spChg chg="mod">
          <ac:chgData name="Sean Briscoe" userId="S::sbriscoe@crooklib.org::091709d5-8575-4c9e-946c-308c035c634e" providerId="AD" clId="Web-{D4DA8E4E-FCB8-2C1B-7A4E-6FC43F2AC78C}" dt="2024-02-23T18:31:31.119" v="262" actId="20577"/>
          <ac:spMkLst>
            <pc:docMk/>
            <pc:sldMk cId="1235064747" sldId="262"/>
            <ac:spMk id="2" creationId="{35FD6681-C921-EBE0-407A-974D36C331F1}"/>
          </ac:spMkLst>
        </pc:spChg>
        <pc:spChg chg="add mod">
          <ac:chgData name="Sean Briscoe" userId="S::sbriscoe@crooklib.org::091709d5-8575-4c9e-946c-308c035c634e" providerId="AD" clId="Web-{D4DA8E4E-FCB8-2C1B-7A4E-6FC43F2AC78C}" dt="2024-02-23T18:47:32.898" v="1084" actId="20577"/>
          <ac:spMkLst>
            <pc:docMk/>
            <pc:sldMk cId="1235064747" sldId="262"/>
            <ac:spMk id="4" creationId="{7C1D2890-8E30-E35C-81E9-AD377219A78B}"/>
          </ac:spMkLst>
        </pc:spChg>
        <pc:graphicFrameChg chg="mod modGraphic">
          <ac:chgData name="Sean Briscoe" userId="S::sbriscoe@crooklib.org::091709d5-8575-4c9e-946c-308c035c634e" providerId="AD" clId="Web-{D4DA8E4E-FCB8-2C1B-7A4E-6FC43F2AC78C}" dt="2024-02-23T19:05:08.241" v="1136"/>
          <ac:graphicFrameMkLst>
            <pc:docMk/>
            <pc:sldMk cId="1235064747" sldId="262"/>
            <ac:graphicFrameMk id="5" creationId="{A30FF624-3DE5-A610-1E97-C574345F8296}"/>
          </ac:graphicFrameMkLst>
        </pc:graphicFrameChg>
        <pc:graphicFrameChg chg="del">
          <ac:chgData name="Sean Briscoe" userId="S::sbriscoe@crooklib.org::091709d5-8575-4c9e-946c-308c035c634e" providerId="AD" clId="Web-{D4DA8E4E-FCB8-2C1B-7A4E-6FC43F2AC78C}" dt="2024-02-23T18:31:42.323" v="263"/>
          <ac:graphicFrameMkLst>
            <pc:docMk/>
            <pc:sldMk cId="1235064747" sldId="262"/>
            <ac:graphicFrameMk id="7" creationId="{05CBA0E2-7B7E-0B80-70B0-5487A24D7EBC}"/>
          </ac:graphicFrameMkLst>
        </pc:graphicFrameChg>
      </pc:sldChg>
      <pc:sldChg chg="modSp">
        <pc:chgData name="Sean Briscoe" userId="S::sbriscoe@crooklib.org::091709d5-8575-4c9e-946c-308c035c634e" providerId="AD" clId="Web-{D4DA8E4E-FCB8-2C1B-7A4E-6FC43F2AC78C}" dt="2024-02-23T18:37:25.843" v="412" actId="20577"/>
        <pc:sldMkLst>
          <pc:docMk/>
          <pc:sldMk cId="1254468736" sldId="263"/>
        </pc:sldMkLst>
        <pc:spChg chg="mod">
          <ac:chgData name="Sean Briscoe" userId="S::sbriscoe@crooklib.org::091709d5-8575-4c9e-946c-308c035c634e" providerId="AD" clId="Web-{D4DA8E4E-FCB8-2C1B-7A4E-6FC43F2AC78C}" dt="2024-02-23T18:37:25.843" v="412" actId="20577"/>
          <ac:spMkLst>
            <pc:docMk/>
            <pc:sldMk cId="1254468736" sldId="263"/>
            <ac:spMk id="2" creationId="{9F870CFA-96CC-ED23-FB9D-317BE8ED6A7E}"/>
          </ac:spMkLst>
        </pc:spChg>
      </pc:sldChg>
      <pc:sldChg chg="modSp add replId">
        <pc:chgData name="Sean Briscoe" userId="S::sbriscoe@crooklib.org::091709d5-8575-4c9e-946c-308c035c634e" providerId="AD" clId="Web-{D4DA8E4E-FCB8-2C1B-7A4E-6FC43F2AC78C}" dt="2024-02-23T20:15:18.941" v="2525"/>
        <pc:sldMkLst>
          <pc:docMk/>
          <pc:sldMk cId="2077909767" sldId="264"/>
        </pc:sldMkLst>
        <pc:spChg chg="mod">
          <ac:chgData name="Sean Briscoe" userId="S::sbriscoe@crooklib.org::091709d5-8575-4c9e-946c-308c035c634e" providerId="AD" clId="Web-{D4DA8E4E-FCB8-2C1B-7A4E-6FC43F2AC78C}" dt="2024-02-23T18:43:29.786" v="833" actId="20577"/>
          <ac:spMkLst>
            <pc:docMk/>
            <pc:sldMk cId="2077909767" sldId="264"/>
            <ac:spMk id="2" creationId="{9F870CFA-96CC-ED23-FB9D-317BE8ED6A7E}"/>
          </ac:spMkLst>
        </pc:spChg>
        <pc:graphicFrameChg chg="mod modGraphic">
          <ac:chgData name="Sean Briscoe" userId="S::sbriscoe@crooklib.org::091709d5-8575-4c9e-946c-308c035c634e" providerId="AD" clId="Web-{D4DA8E4E-FCB8-2C1B-7A4E-6FC43F2AC78C}" dt="2024-02-23T20:15:18.941" v="2525"/>
          <ac:graphicFrameMkLst>
            <pc:docMk/>
            <pc:sldMk cId="2077909767" sldId="264"/>
            <ac:graphicFrameMk id="4" creationId="{AFCCCF83-4B5F-87F5-0750-697FA28FEDEB}"/>
          </ac:graphicFrameMkLst>
        </pc:graphicFrameChg>
      </pc:sldChg>
      <pc:sldChg chg="modSp add ord replId">
        <pc:chgData name="Sean Briscoe" userId="S::sbriscoe@crooklib.org::091709d5-8575-4c9e-946c-308c035c634e" providerId="AD" clId="Web-{D4DA8E4E-FCB8-2C1B-7A4E-6FC43F2AC78C}" dt="2024-02-23T21:08:26.866" v="4022"/>
        <pc:sldMkLst>
          <pc:docMk/>
          <pc:sldMk cId="1414237509" sldId="265"/>
        </pc:sldMkLst>
        <pc:graphicFrameChg chg="mod modGraphic">
          <ac:chgData name="Sean Briscoe" userId="S::sbriscoe@crooklib.org::091709d5-8575-4c9e-946c-308c035c634e" providerId="AD" clId="Web-{D4DA8E4E-FCB8-2C1B-7A4E-6FC43F2AC78C}" dt="2024-02-23T21:08:26.866" v="4022"/>
          <ac:graphicFrameMkLst>
            <pc:docMk/>
            <pc:sldMk cId="1414237509" sldId="265"/>
            <ac:graphicFrameMk id="4" creationId="{AFCCCF83-4B5F-87F5-0750-697FA28FEDEB}"/>
          </ac:graphicFrameMkLst>
        </pc:graphicFrameChg>
      </pc:sldChg>
    </pc:docChg>
  </pc:docChgLst>
  <pc:docChgLst>
    <pc:chgData name="Christina Haron" userId="S::christina.haron@co.crook.or.us::ca0bbf6a-46f8-4d49-9c1b-940295d29b19" providerId="AD" clId="Web-{A5C13804-502C-CDA2-8A29-1E7FC4B58C4B}"/>
    <pc:docChg chg="modSld">
      <pc:chgData name="Christina Haron" userId="S::christina.haron@co.crook.or.us::ca0bbf6a-46f8-4d49-9c1b-940295d29b19" providerId="AD" clId="Web-{A5C13804-502C-CDA2-8A29-1E7FC4B58C4B}" dt="2024-02-23T23:51:09.964" v="158"/>
      <pc:docMkLst>
        <pc:docMk/>
      </pc:docMkLst>
      <pc:sldChg chg="modSp">
        <pc:chgData name="Christina Haron" userId="S::christina.haron@co.crook.or.us::ca0bbf6a-46f8-4d49-9c1b-940295d29b19" providerId="AD" clId="Web-{A5C13804-502C-CDA2-8A29-1E7FC4B58C4B}" dt="2024-02-23T23:51:09.964" v="158"/>
        <pc:sldMkLst>
          <pc:docMk/>
          <pc:sldMk cId="1235064747" sldId="262"/>
        </pc:sldMkLst>
        <pc:spChg chg="mod">
          <ac:chgData name="Christina Haron" userId="S::christina.haron@co.crook.or.us::ca0bbf6a-46f8-4d49-9c1b-940295d29b19" providerId="AD" clId="Web-{A5C13804-502C-CDA2-8A29-1E7FC4B58C4B}" dt="2024-02-23T23:49:28.682" v="152" actId="20577"/>
          <ac:spMkLst>
            <pc:docMk/>
            <pc:sldMk cId="1235064747" sldId="262"/>
            <ac:spMk id="2" creationId="{35FD6681-C921-EBE0-407A-974D36C331F1}"/>
          </ac:spMkLst>
        </pc:spChg>
        <pc:graphicFrameChg chg="mod modGraphic">
          <ac:chgData name="Christina Haron" userId="S::christina.haron@co.crook.or.us::ca0bbf6a-46f8-4d49-9c1b-940295d29b19" providerId="AD" clId="Web-{A5C13804-502C-CDA2-8A29-1E7FC4B58C4B}" dt="2024-02-23T23:51:09.964" v="158"/>
          <ac:graphicFrameMkLst>
            <pc:docMk/>
            <pc:sldMk cId="1235064747" sldId="262"/>
            <ac:graphicFrameMk id="5" creationId="{A30FF624-3DE5-A610-1E97-C574345F8296}"/>
          </ac:graphicFrameMkLst>
        </pc:graphicFrameChg>
      </pc:sldChg>
    </pc:docChg>
  </pc:docChgLst>
  <pc:docChgLst>
    <pc:chgData name="Sean Briscoe" userId="S::sbriscoe@crooklib.org::091709d5-8575-4c9e-946c-308c035c634e" providerId="AD" clId="Web-{3B8C5B3E-ECCE-7A42-3E8A-12413DB7B8B1}"/>
    <pc:docChg chg="modSld">
      <pc:chgData name="Sean Briscoe" userId="S::sbriscoe@crooklib.org::091709d5-8575-4c9e-946c-308c035c634e" providerId="AD" clId="Web-{3B8C5B3E-ECCE-7A42-3E8A-12413DB7B8B1}" dt="2024-02-22T20:10:42.587" v="21" actId="20577"/>
      <pc:docMkLst>
        <pc:docMk/>
      </pc:docMkLst>
      <pc:sldChg chg="modSp">
        <pc:chgData name="Sean Briscoe" userId="S::sbriscoe@crooklib.org::091709d5-8575-4c9e-946c-308c035c634e" providerId="AD" clId="Web-{3B8C5B3E-ECCE-7A42-3E8A-12413DB7B8B1}" dt="2024-02-22T20:10:42.587" v="21" actId="20577"/>
        <pc:sldMkLst>
          <pc:docMk/>
          <pc:sldMk cId="3036549350" sldId="257"/>
        </pc:sldMkLst>
        <pc:spChg chg="mod">
          <ac:chgData name="Sean Briscoe" userId="S::sbriscoe@crooklib.org::091709d5-8575-4c9e-946c-308c035c634e" providerId="AD" clId="Web-{3B8C5B3E-ECCE-7A42-3E8A-12413DB7B8B1}" dt="2024-02-22T20:10:42.587" v="21" actId="20577"/>
          <ac:spMkLst>
            <pc:docMk/>
            <pc:sldMk cId="3036549350" sldId="257"/>
            <ac:spMk id="2" creationId="{35FD6681-C921-EBE0-407A-974D36C331F1}"/>
          </ac:spMkLst>
        </pc:spChg>
      </pc:sldChg>
      <pc:sldChg chg="modSp">
        <pc:chgData name="Sean Briscoe" userId="S::sbriscoe@crooklib.org::091709d5-8575-4c9e-946c-308c035c634e" providerId="AD" clId="Web-{3B8C5B3E-ECCE-7A42-3E8A-12413DB7B8B1}" dt="2024-02-22T20:09:56.883" v="5"/>
        <pc:sldMkLst>
          <pc:docMk/>
          <pc:sldMk cId="890161737" sldId="260"/>
        </pc:sldMkLst>
        <pc:graphicFrameChg chg="mod modGraphic">
          <ac:chgData name="Sean Briscoe" userId="S::sbriscoe@crooklib.org::091709d5-8575-4c9e-946c-308c035c634e" providerId="AD" clId="Web-{3B8C5B3E-ECCE-7A42-3E8A-12413DB7B8B1}" dt="2024-02-22T20:09:56.883" v="5"/>
          <ac:graphicFrameMkLst>
            <pc:docMk/>
            <pc:sldMk cId="890161737" sldId="260"/>
            <ac:graphicFrameMk id="13" creationId="{A3C404BA-F9B6-367C-EB99-F7B95BBC5AEC}"/>
          </ac:graphicFrameMkLst>
        </pc:graphicFrameChg>
        <pc:picChg chg="mod modCrop">
          <ac:chgData name="Sean Briscoe" userId="S::sbriscoe@crooklib.org::091709d5-8575-4c9e-946c-308c035c634e" providerId="AD" clId="Web-{3B8C5B3E-ECCE-7A42-3E8A-12413DB7B8B1}" dt="2024-02-22T20:09:41.414" v="1"/>
          <ac:picMkLst>
            <pc:docMk/>
            <pc:sldMk cId="890161737" sldId="260"/>
            <ac:picMk id="6" creationId="{8B3657D1-8707-6A4C-022E-439FB2D567C1}"/>
          </ac:picMkLst>
        </pc:picChg>
      </pc:sldChg>
    </pc:docChg>
  </pc:docChgLst>
  <pc:docChgLst>
    <pc:chgData name="Sean Briscoe" userId="S::sbriscoe@crooklib.org::091709d5-8575-4c9e-946c-308c035c634e" providerId="AD" clId="Web-{93EB6B13-5088-07EF-A7A4-2C4A2BA213E4}"/>
    <pc:docChg chg="modSld">
      <pc:chgData name="Sean Briscoe" userId="S::sbriscoe@crooklib.org::091709d5-8575-4c9e-946c-308c035c634e" providerId="AD" clId="Web-{93EB6B13-5088-07EF-A7A4-2C4A2BA213E4}" dt="2024-02-23T21:10:09.490" v="15"/>
      <pc:docMkLst>
        <pc:docMk/>
      </pc:docMkLst>
      <pc:sldChg chg="modSp">
        <pc:chgData name="Sean Briscoe" userId="S::sbriscoe@crooklib.org::091709d5-8575-4c9e-946c-308c035c634e" providerId="AD" clId="Web-{93EB6B13-5088-07EF-A7A4-2C4A2BA213E4}" dt="2024-02-23T21:10:09.490" v="15"/>
        <pc:sldMkLst>
          <pc:docMk/>
          <pc:sldMk cId="3340190378" sldId="259"/>
        </pc:sldMkLst>
        <pc:graphicFrameChg chg="mod modGraphic">
          <ac:chgData name="Sean Briscoe" userId="S::sbriscoe@crooklib.org::091709d5-8575-4c9e-946c-308c035c634e" providerId="AD" clId="Web-{93EB6B13-5088-07EF-A7A4-2C4A2BA213E4}" dt="2024-02-23T21:10:09.490" v="15"/>
          <ac:graphicFrameMkLst>
            <pc:docMk/>
            <pc:sldMk cId="3340190378" sldId="259"/>
            <ac:graphicFrameMk id="4" creationId="{AFCCCF83-4B5F-87F5-0750-697FA28FEDEB}"/>
          </ac:graphicFrameMkLst>
        </pc:graphicFrameChg>
      </pc:sldChg>
      <pc:sldChg chg="modSp">
        <pc:chgData name="Sean Briscoe" userId="S::sbriscoe@crooklib.org::091709d5-8575-4c9e-946c-308c035c634e" providerId="AD" clId="Web-{93EB6B13-5088-07EF-A7A4-2C4A2BA213E4}" dt="2024-02-23T21:09:13.442" v="3" actId="20577"/>
        <pc:sldMkLst>
          <pc:docMk/>
          <pc:sldMk cId="890161737" sldId="260"/>
        </pc:sldMkLst>
        <pc:spChg chg="mod">
          <ac:chgData name="Sean Briscoe" userId="S::sbriscoe@crooklib.org::091709d5-8575-4c9e-946c-308c035c634e" providerId="AD" clId="Web-{93EB6B13-5088-07EF-A7A4-2C4A2BA213E4}" dt="2024-02-23T21:09:13.442" v="3" actId="20577"/>
          <ac:spMkLst>
            <pc:docMk/>
            <pc:sldMk cId="890161737" sldId="260"/>
            <ac:spMk id="12" creationId="{36EC7822-D15B-CD35-5947-1B43D02B19E6}"/>
          </ac:spMkLst>
        </pc:spChg>
      </pc:sldChg>
      <pc:sldChg chg="modSp">
        <pc:chgData name="Sean Briscoe" userId="S::sbriscoe@crooklib.org::091709d5-8575-4c9e-946c-308c035c634e" providerId="AD" clId="Web-{93EB6B13-5088-07EF-A7A4-2C4A2BA213E4}" dt="2024-02-23T21:09:06.192" v="2" actId="20577"/>
        <pc:sldMkLst>
          <pc:docMk/>
          <pc:sldMk cId="1235064747" sldId="262"/>
        </pc:sldMkLst>
        <pc:spChg chg="mod">
          <ac:chgData name="Sean Briscoe" userId="S::sbriscoe@crooklib.org::091709d5-8575-4c9e-946c-308c035c634e" providerId="AD" clId="Web-{93EB6B13-5088-07EF-A7A4-2C4A2BA213E4}" dt="2024-02-23T21:09:06.192" v="2" actId="20577"/>
          <ac:spMkLst>
            <pc:docMk/>
            <pc:sldMk cId="1235064747" sldId="262"/>
            <ac:spMk id="4" creationId="{7C1D2890-8E30-E35C-81E9-AD377219A78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5E97EA-C24B-416E-89CF-F69365D1F88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C2AD6E36-537F-4D4A-A1C8-411A9FE14746}">
      <dgm:prSet phldrT="[Text]" phldr="0"/>
      <dgm:spPr/>
      <dgm:t>
        <a:bodyPr/>
        <a:lstStyle/>
        <a:p>
          <a:pPr rtl="0"/>
          <a:r>
            <a:rPr lang="en-US">
              <a:latin typeface="Calibri Light" panose="020F0302020204030204"/>
            </a:rPr>
            <a:t> County Court</a:t>
          </a:r>
          <a:endParaRPr lang="en-US"/>
        </a:p>
      </dgm:t>
    </dgm:pt>
    <dgm:pt modelId="{B463F5B3-F459-4E53-BBD0-B44D9BC76BF5}" type="parTrans" cxnId="{363C515F-62B0-46BB-8E84-438DF4B07F18}">
      <dgm:prSet/>
      <dgm:spPr/>
      <dgm:t>
        <a:bodyPr/>
        <a:lstStyle/>
        <a:p>
          <a:endParaRPr lang="en-US"/>
        </a:p>
      </dgm:t>
    </dgm:pt>
    <dgm:pt modelId="{53B5073B-D984-4539-91D0-6BD47BDC8B7D}" type="sibTrans" cxnId="{363C515F-62B0-46BB-8E84-438DF4B07F18}">
      <dgm:prSet/>
      <dgm:spPr/>
      <dgm:t>
        <a:bodyPr/>
        <a:lstStyle/>
        <a:p>
          <a:endParaRPr lang="en-US"/>
        </a:p>
      </dgm:t>
    </dgm:pt>
    <dgm:pt modelId="{E396B85B-49D4-4039-A9DB-28DED03321CE}">
      <dgm:prSet phldrT="[Text]" phldr="0"/>
      <dgm:spPr/>
      <dgm:t>
        <a:bodyPr/>
        <a:lstStyle/>
        <a:p>
          <a:pPr rtl="0"/>
          <a:r>
            <a:rPr lang="en-US">
              <a:latin typeface="Calibri Light" panose="020F0302020204030204"/>
            </a:rPr>
            <a:t> Historical Society Board</a:t>
          </a:r>
          <a:endParaRPr lang="en-US"/>
        </a:p>
      </dgm:t>
    </dgm:pt>
    <dgm:pt modelId="{F7394395-3283-4B8A-A7CE-6CB2E39C9726}" type="parTrans" cxnId="{BCCE2DA5-0985-424B-9515-E292B175C176}">
      <dgm:prSet/>
      <dgm:spPr/>
      <dgm:t>
        <a:bodyPr/>
        <a:lstStyle/>
        <a:p>
          <a:endParaRPr lang="en-US"/>
        </a:p>
      </dgm:t>
    </dgm:pt>
    <dgm:pt modelId="{7C23481D-6316-4ABA-B4B0-C64FB75359F2}" type="sibTrans" cxnId="{BCCE2DA5-0985-424B-9515-E292B175C176}">
      <dgm:prSet/>
      <dgm:spPr/>
      <dgm:t>
        <a:bodyPr/>
        <a:lstStyle/>
        <a:p>
          <a:endParaRPr lang="en-US"/>
        </a:p>
      </dgm:t>
    </dgm:pt>
    <dgm:pt modelId="{EB8D2DF2-074A-41D6-A517-D7F7F073CF56}">
      <dgm:prSet phldrT="[Text]" phldr="0"/>
      <dgm:spPr/>
      <dgm:t>
        <a:bodyPr/>
        <a:lstStyle/>
        <a:p>
          <a:pPr rtl="0"/>
          <a:r>
            <a:rPr lang="en-US">
              <a:latin typeface="Calibri Light" panose="020F0302020204030204"/>
            </a:rPr>
            <a:t> Executive Director</a:t>
          </a:r>
          <a:endParaRPr lang="en-US"/>
        </a:p>
      </dgm:t>
    </dgm:pt>
    <dgm:pt modelId="{0C2941E9-AC92-441B-9EE1-2A771A34CC00}" type="parTrans" cxnId="{C02976EC-C11D-4E21-A783-05F4DC94E6E8}">
      <dgm:prSet/>
      <dgm:spPr/>
      <dgm:t>
        <a:bodyPr/>
        <a:lstStyle/>
        <a:p>
          <a:endParaRPr lang="en-US"/>
        </a:p>
      </dgm:t>
    </dgm:pt>
    <dgm:pt modelId="{6B214824-073D-4CCF-A7F3-F96698512CE8}" type="sibTrans" cxnId="{C02976EC-C11D-4E21-A783-05F4DC94E6E8}">
      <dgm:prSet/>
      <dgm:spPr/>
      <dgm:t>
        <a:bodyPr/>
        <a:lstStyle/>
        <a:p>
          <a:endParaRPr lang="en-US"/>
        </a:p>
      </dgm:t>
    </dgm:pt>
    <dgm:pt modelId="{40F50A54-E54E-4C86-A066-CE3553F4D88F}">
      <dgm:prSet phldrT="[Text]" phldr="0"/>
      <dgm:spPr/>
      <dgm:t>
        <a:bodyPr/>
        <a:lstStyle/>
        <a:p>
          <a:pPr rtl="0"/>
          <a:r>
            <a:rPr lang="en-US">
              <a:latin typeface="Calibri Light" panose="020F0302020204030204"/>
            </a:rPr>
            <a:t>Collections Manager</a:t>
          </a:r>
          <a:endParaRPr lang="en-US"/>
        </a:p>
      </dgm:t>
    </dgm:pt>
    <dgm:pt modelId="{A12DC7A5-94A8-45B2-8687-0AA1BDCC773F}" type="parTrans" cxnId="{7612439B-29B9-42C2-B7B5-0065D5185725}">
      <dgm:prSet/>
      <dgm:spPr/>
      <dgm:t>
        <a:bodyPr/>
        <a:lstStyle/>
        <a:p>
          <a:endParaRPr lang="en-US"/>
        </a:p>
      </dgm:t>
    </dgm:pt>
    <dgm:pt modelId="{2BACC4C6-D0C6-47D9-B3EA-C712459FF636}" type="sibTrans" cxnId="{7612439B-29B9-42C2-B7B5-0065D5185725}">
      <dgm:prSet/>
      <dgm:spPr/>
      <dgm:t>
        <a:bodyPr/>
        <a:lstStyle/>
        <a:p>
          <a:endParaRPr lang="en-US"/>
        </a:p>
      </dgm:t>
    </dgm:pt>
    <dgm:pt modelId="{D46123F9-A98D-4B18-AA53-779AFC2992F9}">
      <dgm:prSet phldr="0"/>
      <dgm:spPr/>
      <dgm:t>
        <a:bodyPr/>
        <a:lstStyle/>
        <a:p>
          <a:pPr rtl="0"/>
          <a:r>
            <a:rPr lang="en-US">
              <a:latin typeface="Calibri Light" panose="020F0302020204030204"/>
            </a:rPr>
            <a:t>Collections Specialist</a:t>
          </a:r>
        </a:p>
      </dgm:t>
    </dgm:pt>
    <dgm:pt modelId="{213F95F2-A20F-4D94-B583-424267F9A30B}" type="parTrans" cxnId="{254B13B8-9D4C-4AEC-9246-7A88C05BACEE}">
      <dgm:prSet/>
      <dgm:spPr/>
    </dgm:pt>
    <dgm:pt modelId="{8F6588DC-9C0A-45E3-B78A-6F47892FAEE8}" type="sibTrans" cxnId="{254B13B8-9D4C-4AEC-9246-7A88C05BACEE}">
      <dgm:prSet/>
      <dgm:spPr/>
    </dgm:pt>
    <dgm:pt modelId="{0FD50A02-D993-4138-8A28-F60169C56113}" type="pres">
      <dgm:prSet presAssocID="{1D5E97EA-C24B-416E-89CF-F69365D1F881}" presName="hierChild1" presStyleCnt="0">
        <dgm:presLayoutVars>
          <dgm:orgChart val="1"/>
          <dgm:chPref val="1"/>
          <dgm:dir/>
          <dgm:animOne val="branch"/>
          <dgm:animLvl val="lvl"/>
          <dgm:resizeHandles/>
        </dgm:presLayoutVars>
      </dgm:prSet>
      <dgm:spPr/>
    </dgm:pt>
    <dgm:pt modelId="{0B891741-1860-4ADB-9B75-B0DC280CA509}" type="pres">
      <dgm:prSet presAssocID="{C2AD6E36-537F-4D4A-A1C8-411A9FE14746}" presName="hierRoot1" presStyleCnt="0">
        <dgm:presLayoutVars>
          <dgm:hierBranch val="init"/>
        </dgm:presLayoutVars>
      </dgm:prSet>
      <dgm:spPr/>
    </dgm:pt>
    <dgm:pt modelId="{BF0334C7-7E11-488D-A887-593233F63DDE}" type="pres">
      <dgm:prSet presAssocID="{C2AD6E36-537F-4D4A-A1C8-411A9FE14746}" presName="rootComposite1" presStyleCnt="0"/>
      <dgm:spPr/>
    </dgm:pt>
    <dgm:pt modelId="{C74C27A9-5A96-47CB-B82D-5BEF568D30D7}" type="pres">
      <dgm:prSet presAssocID="{C2AD6E36-537F-4D4A-A1C8-411A9FE14746}" presName="rootText1" presStyleLbl="node0" presStyleIdx="0" presStyleCnt="1">
        <dgm:presLayoutVars>
          <dgm:chPref val="3"/>
        </dgm:presLayoutVars>
      </dgm:prSet>
      <dgm:spPr/>
    </dgm:pt>
    <dgm:pt modelId="{A780FD11-FCDC-4ACD-A4E3-75104C4C9FFA}" type="pres">
      <dgm:prSet presAssocID="{C2AD6E36-537F-4D4A-A1C8-411A9FE14746}" presName="rootConnector1" presStyleLbl="node1" presStyleIdx="0" presStyleCnt="0"/>
      <dgm:spPr/>
    </dgm:pt>
    <dgm:pt modelId="{8411D3D1-40B7-4B4A-84D6-8EBFF065BD5A}" type="pres">
      <dgm:prSet presAssocID="{C2AD6E36-537F-4D4A-A1C8-411A9FE14746}" presName="hierChild2" presStyleCnt="0"/>
      <dgm:spPr/>
    </dgm:pt>
    <dgm:pt modelId="{6EBBC16A-099D-46E5-BA26-76F23B6A2E7F}" type="pres">
      <dgm:prSet presAssocID="{F7394395-3283-4B8A-A7CE-6CB2E39C9726}" presName="Name37" presStyleLbl="parChTrans1D2" presStyleIdx="0" presStyleCnt="2"/>
      <dgm:spPr/>
    </dgm:pt>
    <dgm:pt modelId="{E7177CD4-7C1D-4EE9-B77A-2D03A5177B34}" type="pres">
      <dgm:prSet presAssocID="{E396B85B-49D4-4039-A9DB-28DED03321CE}" presName="hierRoot2" presStyleCnt="0">
        <dgm:presLayoutVars>
          <dgm:hierBranch val="init"/>
        </dgm:presLayoutVars>
      </dgm:prSet>
      <dgm:spPr/>
    </dgm:pt>
    <dgm:pt modelId="{D511A35C-039A-46BE-9F95-13917E5FCAF2}" type="pres">
      <dgm:prSet presAssocID="{E396B85B-49D4-4039-A9DB-28DED03321CE}" presName="rootComposite" presStyleCnt="0"/>
      <dgm:spPr/>
    </dgm:pt>
    <dgm:pt modelId="{A1123375-7A38-42D0-971B-CD3E98273B9F}" type="pres">
      <dgm:prSet presAssocID="{E396B85B-49D4-4039-A9DB-28DED03321CE}" presName="rootText" presStyleLbl="node2" presStyleIdx="0" presStyleCnt="2">
        <dgm:presLayoutVars>
          <dgm:chPref val="3"/>
        </dgm:presLayoutVars>
      </dgm:prSet>
      <dgm:spPr/>
    </dgm:pt>
    <dgm:pt modelId="{938EE957-D392-4F80-82F0-A1F9425532E3}" type="pres">
      <dgm:prSet presAssocID="{E396B85B-49D4-4039-A9DB-28DED03321CE}" presName="rootConnector" presStyleLbl="node2" presStyleIdx="0" presStyleCnt="2"/>
      <dgm:spPr/>
    </dgm:pt>
    <dgm:pt modelId="{3E026BAB-0E8A-4911-B630-EA1B26503054}" type="pres">
      <dgm:prSet presAssocID="{E396B85B-49D4-4039-A9DB-28DED03321CE}" presName="hierChild4" presStyleCnt="0"/>
      <dgm:spPr/>
    </dgm:pt>
    <dgm:pt modelId="{24E66E68-5604-4434-BFD4-8A3876533183}" type="pres">
      <dgm:prSet presAssocID="{E396B85B-49D4-4039-A9DB-28DED03321CE}" presName="hierChild5" presStyleCnt="0"/>
      <dgm:spPr/>
    </dgm:pt>
    <dgm:pt modelId="{2F2839CE-BA59-461D-8947-C556A61555FB}" type="pres">
      <dgm:prSet presAssocID="{0C2941E9-AC92-441B-9EE1-2A771A34CC00}" presName="Name37" presStyleLbl="parChTrans1D2" presStyleIdx="1" presStyleCnt="2"/>
      <dgm:spPr/>
    </dgm:pt>
    <dgm:pt modelId="{9A53E519-EA25-457C-9A79-BC604A66559A}" type="pres">
      <dgm:prSet presAssocID="{EB8D2DF2-074A-41D6-A517-D7F7F073CF56}" presName="hierRoot2" presStyleCnt="0">
        <dgm:presLayoutVars>
          <dgm:hierBranch val="init"/>
        </dgm:presLayoutVars>
      </dgm:prSet>
      <dgm:spPr/>
    </dgm:pt>
    <dgm:pt modelId="{CCDA43AD-5C53-498C-89E0-0D7E94EA13DA}" type="pres">
      <dgm:prSet presAssocID="{EB8D2DF2-074A-41D6-A517-D7F7F073CF56}" presName="rootComposite" presStyleCnt="0"/>
      <dgm:spPr/>
    </dgm:pt>
    <dgm:pt modelId="{3FDF026C-ED37-4BA1-BE34-BE00E31CC400}" type="pres">
      <dgm:prSet presAssocID="{EB8D2DF2-074A-41D6-A517-D7F7F073CF56}" presName="rootText" presStyleLbl="node2" presStyleIdx="1" presStyleCnt="2">
        <dgm:presLayoutVars>
          <dgm:chPref val="3"/>
        </dgm:presLayoutVars>
      </dgm:prSet>
      <dgm:spPr/>
    </dgm:pt>
    <dgm:pt modelId="{DF83D278-974A-43C2-82F1-6716D786E885}" type="pres">
      <dgm:prSet presAssocID="{EB8D2DF2-074A-41D6-A517-D7F7F073CF56}" presName="rootConnector" presStyleLbl="node2" presStyleIdx="1" presStyleCnt="2"/>
      <dgm:spPr/>
    </dgm:pt>
    <dgm:pt modelId="{2AA8E5C6-0260-408F-B0A5-35ED214D15B7}" type="pres">
      <dgm:prSet presAssocID="{EB8D2DF2-074A-41D6-A517-D7F7F073CF56}" presName="hierChild4" presStyleCnt="0"/>
      <dgm:spPr/>
    </dgm:pt>
    <dgm:pt modelId="{5D45D62E-9873-482B-8A9E-6C9CF85CB589}" type="pres">
      <dgm:prSet presAssocID="{A12DC7A5-94A8-45B2-8687-0AA1BDCC773F}" presName="Name37" presStyleLbl="parChTrans1D3" presStyleIdx="0" presStyleCnt="2"/>
      <dgm:spPr/>
    </dgm:pt>
    <dgm:pt modelId="{B08C37C6-54DF-4F2C-953A-622A3F9A899B}" type="pres">
      <dgm:prSet presAssocID="{40F50A54-E54E-4C86-A066-CE3553F4D88F}" presName="hierRoot2" presStyleCnt="0">
        <dgm:presLayoutVars>
          <dgm:hierBranch val="init"/>
        </dgm:presLayoutVars>
      </dgm:prSet>
      <dgm:spPr/>
    </dgm:pt>
    <dgm:pt modelId="{E1145F8E-4D72-48EB-B926-4C3F48EFCE8B}" type="pres">
      <dgm:prSet presAssocID="{40F50A54-E54E-4C86-A066-CE3553F4D88F}" presName="rootComposite" presStyleCnt="0"/>
      <dgm:spPr/>
    </dgm:pt>
    <dgm:pt modelId="{9472E661-F864-4ADD-B6A2-D36E1C105DD5}" type="pres">
      <dgm:prSet presAssocID="{40F50A54-E54E-4C86-A066-CE3553F4D88F}" presName="rootText" presStyleLbl="node3" presStyleIdx="0" presStyleCnt="2">
        <dgm:presLayoutVars>
          <dgm:chPref val="3"/>
        </dgm:presLayoutVars>
      </dgm:prSet>
      <dgm:spPr/>
    </dgm:pt>
    <dgm:pt modelId="{D94B8603-2D68-46A2-9A24-2A7F9012D734}" type="pres">
      <dgm:prSet presAssocID="{40F50A54-E54E-4C86-A066-CE3553F4D88F}" presName="rootConnector" presStyleLbl="node3" presStyleIdx="0" presStyleCnt="2"/>
      <dgm:spPr/>
    </dgm:pt>
    <dgm:pt modelId="{D0262F57-3FB5-4234-86D3-351FB24B2A62}" type="pres">
      <dgm:prSet presAssocID="{40F50A54-E54E-4C86-A066-CE3553F4D88F}" presName="hierChild4" presStyleCnt="0"/>
      <dgm:spPr/>
    </dgm:pt>
    <dgm:pt modelId="{762B6D64-7F26-406B-8FE3-33D53FDC814C}" type="pres">
      <dgm:prSet presAssocID="{40F50A54-E54E-4C86-A066-CE3553F4D88F}" presName="hierChild5" presStyleCnt="0"/>
      <dgm:spPr/>
    </dgm:pt>
    <dgm:pt modelId="{9B078C08-8670-4232-ADA7-3B61A0A20A11}" type="pres">
      <dgm:prSet presAssocID="{213F95F2-A20F-4D94-B583-424267F9A30B}" presName="Name37" presStyleLbl="parChTrans1D3" presStyleIdx="1" presStyleCnt="2"/>
      <dgm:spPr/>
    </dgm:pt>
    <dgm:pt modelId="{4EB55451-C296-4B3E-BBC9-0721C914B5EA}" type="pres">
      <dgm:prSet presAssocID="{D46123F9-A98D-4B18-AA53-779AFC2992F9}" presName="hierRoot2" presStyleCnt="0">
        <dgm:presLayoutVars>
          <dgm:hierBranch val="init"/>
        </dgm:presLayoutVars>
      </dgm:prSet>
      <dgm:spPr/>
    </dgm:pt>
    <dgm:pt modelId="{61699297-728F-4FE0-8D3B-5C237BCB91FF}" type="pres">
      <dgm:prSet presAssocID="{D46123F9-A98D-4B18-AA53-779AFC2992F9}" presName="rootComposite" presStyleCnt="0"/>
      <dgm:spPr/>
    </dgm:pt>
    <dgm:pt modelId="{9A476EE2-42D5-4C47-A018-B04588008102}" type="pres">
      <dgm:prSet presAssocID="{D46123F9-A98D-4B18-AA53-779AFC2992F9}" presName="rootText" presStyleLbl="node3" presStyleIdx="1" presStyleCnt="2">
        <dgm:presLayoutVars>
          <dgm:chPref val="3"/>
        </dgm:presLayoutVars>
      </dgm:prSet>
      <dgm:spPr/>
    </dgm:pt>
    <dgm:pt modelId="{227F5C48-CA61-4398-96E7-EA02DB29A3E4}" type="pres">
      <dgm:prSet presAssocID="{D46123F9-A98D-4B18-AA53-779AFC2992F9}" presName="rootConnector" presStyleLbl="node3" presStyleIdx="1" presStyleCnt="2"/>
      <dgm:spPr/>
    </dgm:pt>
    <dgm:pt modelId="{0C41FE5C-2910-4E2C-B854-4E4C97605A19}" type="pres">
      <dgm:prSet presAssocID="{D46123F9-A98D-4B18-AA53-779AFC2992F9}" presName="hierChild4" presStyleCnt="0"/>
      <dgm:spPr/>
    </dgm:pt>
    <dgm:pt modelId="{3BA5EFB8-087F-4919-AE49-ABB933E61EE7}" type="pres">
      <dgm:prSet presAssocID="{D46123F9-A98D-4B18-AA53-779AFC2992F9}" presName="hierChild5" presStyleCnt="0"/>
      <dgm:spPr/>
    </dgm:pt>
    <dgm:pt modelId="{B5DC1E55-6395-4AD4-BE0D-0172595E7DC0}" type="pres">
      <dgm:prSet presAssocID="{EB8D2DF2-074A-41D6-A517-D7F7F073CF56}" presName="hierChild5" presStyleCnt="0"/>
      <dgm:spPr/>
    </dgm:pt>
    <dgm:pt modelId="{5B10B4E6-FDF8-4AFC-A9DD-1EC82DBB5C70}" type="pres">
      <dgm:prSet presAssocID="{C2AD6E36-537F-4D4A-A1C8-411A9FE14746}" presName="hierChild3" presStyleCnt="0"/>
      <dgm:spPr/>
    </dgm:pt>
  </dgm:ptLst>
  <dgm:cxnLst>
    <dgm:cxn modelId="{7311A922-D26D-4F7C-A2B7-06A83E3CE13D}" type="presOf" srcId="{EB8D2DF2-074A-41D6-A517-D7F7F073CF56}" destId="{DF83D278-974A-43C2-82F1-6716D786E885}" srcOrd="1" destOrd="0" presId="urn:microsoft.com/office/officeart/2005/8/layout/orgChart1"/>
    <dgm:cxn modelId="{6F3D932D-915B-4ADA-A128-1381A524DC2C}" type="presOf" srcId="{C2AD6E36-537F-4D4A-A1C8-411A9FE14746}" destId="{C74C27A9-5A96-47CB-B82D-5BEF568D30D7}" srcOrd="0" destOrd="0" presId="urn:microsoft.com/office/officeart/2005/8/layout/orgChart1"/>
    <dgm:cxn modelId="{1F338634-785B-4A67-8A7B-E5AE60B23602}" type="presOf" srcId="{D46123F9-A98D-4B18-AA53-779AFC2992F9}" destId="{227F5C48-CA61-4398-96E7-EA02DB29A3E4}" srcOrd="1" destOrd="0" presId="urn:microsoft.com/office/officeart/2005/8/layout/orgChart1"/>
    <dgm:cxn modelId="{1C60C25C-E0BD-4192-A222-B78E040CF26B}" type="presOf" srcId="{1D5E97EA-C24B-416E-89CF-F69365D1F881}" destId="{0FD50A02-D993-4138-8A28-F60169C56113}" srcOrd="0" destOrd="0" presId="urn:microsoft.com/office/officeart/2005/8/layout/orgChart1"/>
    <dgm:cxn modelId="{363C515F-62B0-46BB-8E84-438DF4B07F18}" srcId="{1D5E97EA-C24B-416E-89CF-F69365D1F881}" destId="{C2AD6E36-537F-4D4A-A1C8-411A9FE14746}" srcOrd="0" destOrd="0" parTransId="{B463F5B3-F459-4E53-BBD0-B44D9BC76BF5}" sibTransId="{53B5073B-D984-4539-91D0-6BD47BDC8B7D}"/>
    <dgm:cxn modelId="{F587A48E-F2B9-4737-83EE-24EC1BE91D00}" type="presOf" srcId="{C2AD6E36-537F-4D4A-A1C8-411A9FE14746}" destId="{A780FD11-FCDC-4ACD-A4E3-75104C4C9FFA}" srcOrd="1" destOrd="0" presId="urn:microsoft.com/office/officeart/2005/8/layout/orgChart1"/>
    <dgm:cxn modelId="{21751B92-7466-418F-9700-050567F491C0}" type="presOf" srcId="{40F50A54-E54E-4C86-A066-CE3553F4D88F}" destId="{9472E661-F864-4ADD-B6A2-D36E1C105DD5}" srcOrd="0" destOrd="0" presId="urn:microsoft.com/office/officeart/2005/8/layout/orgChart1"/>
    <dgm:cxn modelId="{7803B699-7E14-4D40-91B7-33223A557337}" type="presOf" srcId="{E396B85B-49D4-4039-A9DB-28DED03321CE}" destId="{938EE957-D392-4F80-82F0-A1F9425532E3}" srcOrd="1" destOrd="0" presId="urn:microsoft.com/office/officeart/2005/8/layout/orgChart1"/>
    <dgm:cxn modelId="{7612439B-29B9-42C2-B7B5-0065D5185725}" srcId="{EB8D2DF2-074A-41D6-A517-D7F7F073CF56}" destId="{40F50A54-E54E-4C86-A066-CE3553F4D88F}" srcOrd="0" destOrd="0" parTransId="{A12DC7A5-94A8-45B2-8687-0AA1BDCC773F}" sibTransId="{2BACC4C6-D0C6-47D9-B3EA-C712459FF636}"/>
    <dgm:cxn modelId="{4151269E-1E16-4C7E-BB39-F71603B2B214}" type="presOf" srcId="{213F95F2-A20F-4D94-B583-424267F9A30B}" destId="{9B078C08-8670-4232-ADA7-3B61A0A20A11}" srcOrd="0" destOrd="0" presId="urn:microsoft.com/office/officeart/2005/8/layout/orgChart1"/>
    <dgm:cxn modelId="{BCCE2DA5-0985-424B-9515-E292B175C176}" srcId="{C2AD6E36-537F-4D4A-A1C8-411A9FE14746}" destId="{E396B85B-49D4-4039-A9DB-28DED03321CE}" srcOrd="0" destOrd="0" parTransId="{F7394395-3283-4B8A-A7CE-6CB2E39C9726}" sibTransId="{7C23481D-6316-4ABA-B4B0-C64FB75359F2}"/>
    <dgm:cxn modelId="{1A04C3A6-664F-4F0B-BB04-1B869C547974}" type="presOf" srcId="{40F50A54-E54E-4C86-A066-CE3553F4D88F}" destId="{D94B8603-2D68-46A2-9A24-2A7F9012D734}" srcOrd="1" destOrd="0" presId="urn:microsoft.com/office/officeart/2005/8/layout/orgChart1"/>
    <dgm:cxn modelId="{E958A0AC-9EA1-4234-A548-5AE4B1E71947}" type="presOf" srcId="{D46123F9-A98D-4B18-AA53-779AFC2992F9}" destId="{9A476EE2-42D5-4C47-A018-B04588008102}" srcOrd="0" destOrd="0" presId="urn:microsoft.com/office/officeart/2005/8/layout/orgChart1"/>
    <dgm:cxn modelId="{3D48D6B2-6E45-4A28-A390-2C6D9D975586}" type="presOf" srcId="{EB8D2DF2-074A-41D6-A517-D7F7F073CF56}" destId="{3FDF026C-ED37-4BA1-BE34-BE00E31CC400}" srcOrd="0" destOrd="0" presId="urn:microsoft.com/office/officeart/2005/8/layout/orgChart1"/>
    <dgm:cxn modelId="{254B13B8-9D4C-4AEC-9246-7A88C05BACEE}" srcId="{EB8D2DF2-074A-41D6-A517-D7F7F073CF56}" destId="{D46123F9-A98D-4B18-AA53-779AFC2992F9}" srcOrd="1" destOrd="0" parTransId="{213F95F2-A20F-4D94-B583-424267F9A30B}" sibTransId="{8F6588DC-9C0A-45E3-B78A-6F47892FAEE8}"/>
    <dgm:cxn modelId="{30A273DF-AAAE-41CC-93BB-742B21D4DC19}" type="presOf" srcId="{E396B85B-49D4-4039-A9DB-28DED03321CE}" destId="{A1123375-7A38-42D0-971B-CD3E98273B9F}" srcOrd="0" destOrd="0" presId="urn:microsoft.com/office/officeart/2005/8/layout/orgChart1"/>
    <dgm:cxn modelId="{57E2A0E3-37C3-498B-A02A-97D951F5017F}" type="presOf" srcId="{0C2941E9-AC92-441B-9EE1-2A771A34CC00}" destId="{2F2839CE-BA59-461D-8947-C556A61555FB}" srcOrd="0" destOrd="0" presId="urn:microsoft.com/office/officeart/2005/8/layout/orgChart1"/>
    <dgm:cxn modelId="{C02976EC-C11D-4E21-A783-05F4DC94E6E8}" srcId="{C2AD6E36-537F-4D4A-A1C8-411A9FE14746}" destId="{EB8D2DF2-074A-41D6-A517-D7F7F073CF56}" srcOrd="1" destOrd="0" parTransId="{0C2941E9-AC92-441B-9EE1-2A771A34CC00}" sibTransId="{6B214824-073D-4CCF-A7F3-F96698512CE8}"/>
    <dgm:cxn modelId="{4120EEF1-D87F-4EF7-B9F9-A8FD2454E2CA}" type="presOf" srcId="{F7394395-3283-4B8A-A7CE-6CB2E39C9726}" destId="{6EBBC16A-099D-46E5-BA26-76F23B6A2E7F}" srcOrd="0" destOrd="0" presId="urn:microsoft.com/office/officeart/2005/8/layout/orgChart1"/>
    <dgm:cxn modelId="{28DF4CFA-BCB2-464F-9FAF-F893DBAA02D5}" type="presOf" srcId="{A12DC7A5-94A8-45B2-8687-0AA1BDCC773F}" destId="{5D45D62E-9873-482B-8A9E-6C9CF85CB589}" srcOrd="0" destOrd="0" presId="urn:microsoft.com/office/officeart/2005/8/layout/orgChart1"/>
    <dgm:cxn modelId="{86CDDD0E-3F73-4972-91A4-A0A74FBD3B60}" type="presParOf" srcId="{0FD50A02-D993-4138-8A28-F60169C56113}" destId="{0B891741-1860-4ADB-9B75-B0DC280CA509}" srcOrd="0" destOrd="0" presId="urn:microsoft.com/office/officeart/2005/8/layout/orgChart1"/>
    <dgm:cxn modelId="{4BFF7AC1-6E68-428C-9E9F-67A4623C6D74}" type="presParOf" srcId="{0B891741-1860-4ADB-9B75-B0DC280CA509}" destId="{BF0334C7-7E11-488D-A887-593233F63DDE}" srcOrd="0" destOrd="0" presId="urn:microsoft.com/office/officeart/2005/8/layout/orgChart1"/>
    <dgm:cxn modelId="{4B23056C-655F-462C-A273-7EE2BAE85933}" type="presParOf" srcId="{BF0334C7-7E11-488D-A887-593233F63DDE}" destId="{C74C27A9-5A96-47CB-B82D-5BEF568D30D7}" srcOrd="0" destOrd="0" presId="urn:microsoft.com/office/officeart/2005/8/layout/orgChart1"/>
    <dgm:cxn modelId="{703D2FCD-E46C-4150-9F4E-C9A586318CE5}" type="presParOf" srcId="{BF0334C7-7E11-488D-A887-593233F63DDE}" destId="{A780FD11-FCDC-4ACD-A4E3-75104C4C9FFA}" srcOrd="1" destOrd="0" presId="urn:microsoft.com/office/officeart/2005/8/layout/orgChart1"/>
    <dgm:cxn modelId="{F508C3B7-326B-4E38-8AE2-6601601BE54C}" type="presParOf" srcId="{0B891741-1860-4ADB-9B75-B0DC280CA509}" destId="{8411D3D1-40B7-4B4A-84D6-8EBFF065BD5A}" srcOrd="1" destOrd="0" presId="urn:microsoft.com/office/officeart/2005/8/layout/orgChart1"/>
    <dgm:cxn modelId="{C2B04519-C911-4BEA-9846-1BE68D843222}" type="presParOf" srcId="{8411D3D1-40B7-4B4A-84D6-8EBFF065BD5A}" destId="{6EBBC16A-099D-46E5-BA26-76F23B6A2E7F}" srcOrd="0" destOrd="0" presId="urn:microsoft.com/office/officeart/2005/8/layout/orgChart1"/>
    <dgm:cxn modelId="{C1C4B342-9C77-463C-BFB8-3E3B863A7A27}" type="presParOf" srcId="{8411D3D1-40B7-4B4A-84D6-8EBFF065BD5A}" destId="{E7177CD4-7C1D-4EE9-B77A-2D03A5177B34}" srcOrd="1" destOrd="0" presId="urn:microsoft.com/office/officeart/2005/8/layout/orgChart1"/>
    <dgm:cxn modelId="{C4001EE2-4E9D-40C0-A513-64B7BD6D7411}" type="presParOf" srcId="{E7177CD4-7C1D-4EE9-B77A-2D03A5177B34}" destId="{D511A35C-039A-46BE-9F95-13917E5FCAF2}" srcOrd="0" destOrd="0" presId="urn:microsoft.com/office/officeart/2005/8/layout/orgChart1"/>
    <dgm:cxn modelId="{349C1833-99ED-4869-9E6E-17E614E98D30}" type="presParOf" srcId="{D511A35C-039A-46BE-9F95-13917E5FCAF2}" destId="{A1123375-7A38-42D0-971B-CD3E98273B9F}" srcOrd="0" destOrd="0" presId="urn:microsoft.com/office/officeart/2005/8/layout/orgChart1"/>
    <dgm:cxn modelId="{5A6FC03A-66AC-4B7A-AD8A-F7944F3D9AD7}" type="presParOf" srcId="{D511A35C-039A-46BE-9F95-13917E5FCAF2}" destId="{938EE957-D392-4F80-82F0-A1F9425532E3}" srcOrd="1" destOrd="0" presId="urn:microsoft.com/office/officeart/2005/8/layout/orgChart1"/>
    <dgm:cxn modelId="{26F6C57D-0B09-44BA-8051-320E43EE1ACA}" type="presParOf" srcId="{E7177CD4-7C1D-4EE9-B77A-2D03A5177B34}" destId="{3E026BAB-0E8A-4911-B630-EA1B26503054}" srcOrd="1" destOrd="0" presId="urn:microsoft.com/office/officeart/2005/8/layout/orgChart1"/>
    <dgm:cxn modelId="{6F6FD520-64D2-4C23-9FC8-A826560747C1}" type="presParOf" srcId="{E7177CD4-7C1D-4EE9-B77A-2D03A5177B34}" destId="{24E66E68-5604-4434-BFD4-8A3876533183}" srcOrd="2" destOrd="0" presId="urn:microsoft.com/office/officeart/2005/8/layout/orgChart1"/>
    <dgm:cxn modelId="{9E6E9C61-7AD6-42C7-ACC1-D71F249ACE7D}" type="presParOf" srcId="{8411D3D1-40B7-4B4A-84D6-8EBFF065BD5A}" destId="{2F2839CE-BA59-461D-8947-C556A61555FB}" srcOrd="2" destOrd="0" presId="urn:microsoft.com/office/officeart/2005/8/layout/orgChart1"/>
    <dgm:cxn modelId="{7A89BF9A-D890-48AF-9D4E-BEF5F1A559AF}" type="presParOf" srcId="{8411D3D1-40B7-4B4A-84D6-8EBFF065BD5A}" destId="{9A53E519-EA25-457C-9A79-BC604A66559A}" srcOrd="3" destOrd="0" presId="urn:microsoft.com/office/officeart/2005/8/layout/orgChart1"/>
    <dgm:cxn modelId="{0E7869D1-63F5-4636-8F62-6FE58E32DD29}" type="presParOf" srcId="{9A53E519-EA25-457C-9A79-BC604A66559A}" destId="{CCDA43AD-5C53-498C-89E0-0D7E94EA13DA}" srcOrd="0" destOrd="0" presId="urn:microsoft.com/office/officeart/2005/8/layout/orgChart1"/>
    <dgm:cxn modelId="{EC792820-AC24-416E-936B-64D86BFC3978}" type="presParOf" srcId="{CCDA43AD-5C53-498C-89E0-0D7E94EA13DA}" destId="{3FDF026C-ED37-4BA1-BE34-BE00E31CC400}" srcOrd="0" destOrd="0" presId="urn:microsoft.com/office/officeart/2005/8/layout/orgChart1"/>
    <dgm:cxn modelId="{881C7E8D-A59A-4114-A133-9BE1F7CFC752}" type="presParOf" srcId="{CCDA43AD-5C53-498C-89E0-0D7E94EA13DA}" destId="{DF83D278-974A-43C2-82F1-6716D786E885}" srcOrd="1" destOrd="0" presId="urn:microsoft.com/office/officeart/2005/8/layout/orgChart1"/>
    <dgm:cxn modelId="{EB819756-A97B-4534-9372-8718E05B6121}" type="presParOf" srcId="{9A53E519-EA25-457C-9A79-BC604A66559A}" destId="{2AA8E5C6-0260-408F-B0A5-35ED214D15B7}" srcOrd="1" destOrd="0" presId="urn:microsoft.com/office/officeart/2005/8/layout/orgChart1"/>
    <dgm:cxn modelId="{65B11A55-458E-4BD0-B2DB-D2B049AF1EAA}" type="presParOf" srcId="{2AA8E5C6-0260-408F-B0A5-35ED214D15B7}" destId="{5D45D62E-9873-482B-8A9E-6C9CF85CB589}" srcOrd="0" destOrd="0" presId="urn:microsoft.com/office/officeart/2005/8/layout/orgChart1"/>
    <dgm:cxn modelId="{42B1A46B-40FF-495F-AA5B-1E1F7F298BAA}" type="presParOf" srcId="{2AA8E5C6-0260-408F-B0A5-35ED214D15B7}" destId="{B08C37C6-54DF-4F2C-953A-622A3F9A899B}" srcOrd="1" destOrd="0" presId="urn:microsoft.com/office/officeart/2005/8/layout/orgChart1"/>
    <dgm:cxn modelId="{A94DBD23-0A78-4D36-ACFA-760A72E1357D}" type="presParOf" srcId="{B08C37C6-54DF-4F2C-953A-622A3F9A899B}" destId="{E1145F8E-4D72-48EB-B926-4C3F48EFCE8B}" srcOrd="0" destOrd="0" presId="urn:microsoft.com/office/officeart/2005/8/layout/orgChart1"/>
    <dgm:cxn modelId="{2CD8E21D-678A-40E7-90E8-198B6E98C0FD}" type="presParOf" srcId="{E1145F8E-4D72-48EB-B926-4C3F48EFCE8B}" destId="{9472E661-F864-4ADD-B6A2-D36E1C105DD5}" srcOrd="0" destOrd="0" presId="urn:microsoft.com/office/officeart/2005/8/layout/orgChart1"/>
    <dgm:cxn modelId="{37D30FB3-8C6B-492E-B385-FA57BD60911E}" type="presParOf" srcId="{E1145F8E-4D72-48EB-B926-4C3F48EFCE8B}" destId="{D94B8603-2D68-46A2-9A24-2A7F9012D734}" srcOrd="1" destOrd="0" presId="urn:microsoft.com/office/officeart/2005/8/layout/orgChart1"/>
    <dgm:cxn modelId="{CAE0D2AA-DFCE-425E-A0E8-00BACDCD4EFE}" type="presParOf" srcId="{B08C37C6-54DF-4F2C-953A-622A3F9A899B}" destId="{D0262F57-3FB5-4234-86D3-351FB24B2A62}" srcOrd="1" destOrd="0" presId="urn:microsoft.com/office/officeart/2005/8/layout/orgChart1"/>
    <dgm:cxn modelId="{F823E87F-34AD-4B14-A273-09CB1F154680}" type="presParOf" srcId="{B08C37C6-54DF-4F2C-953A-622A3F9A899B}" destId="{762B6D64-7F26-406B-8FE3-33D53FDC814C}" srcOrd="2" destOrd="0" presId="urn:microsoft.com/office/officeart/2005/8/layout/orgChart1"/>
    <dgm:cxn modelId="{E90DE33D-D0C3-4664-9A4F-5A50216DB451}" type="presParOf" srcId="{2AA8E5C6-0260-408F-B0A5-35ED214D15B7}" destId="{9B078C08-8670-4232-ADA7-3B61A0A20A11}" srcOrd="2" destOrd="0" presId="urn:microsoft.com/office/officeart/2005/8/layout/orgChart1"/>
    <dgm:cxn modelId="{59A98485-CF3E-49C6-9DCF-281C2ED71B3F}" type="presParOf" srcId="{2AA8E5C6-0260-408F-B0A5-35ED214D15B7}" destId="{4EB55451-C296-4B3E-BBC9-0721C914B5EA}" srcOrd="3" destOrd="0" presId="urn:microsoft.com/office/officeart/2005/8/layout/orgChart1"/>
    <dgm:cxn modelId="{F12FC211-EF49-4FF1-B0AB-CDCF5160210A}" type="presParOf" srcId="{4EB55451-C296-4B3E-BBC9-0721C914B5EA}" destId="{61699297-728F-4FE0-8D3B-5C237BCB91FF}" srcOrd="0" destOrd="0" presId="urn:microsoft.com/office/officeart/2005/8/layout/orgChart1"/>
    <dgm:cxn modelId="{044B0084-5671-4387-8B0A-80C4B00794AA}" type="presParOf" srcId="{61699297-728F-4FE0-8D3B-5C237BCB91FF}" destId="{9A476EE2-42D5-4C47-A018-B04588008102}" srcOrd="0" destOrd="0" presId="urn:microsoft.com/office/officeart/2005/8/layout/orgChart1"/>
    <dgm:cxn modelId="{6651CA03-0CC8-4CD1-9AF2-328F99E1AE93}" type="presParOf" srcId="{61699297-728F-4FE0-8D3B-5C237BCB91FF}" destId="{227F5C48-CA61-4398-96E7-EA02DB29A3E4}" srcOrd="1" destOrd="0" presId="urn:microsoft.com/office/officeart/2005/8/layout/orgChart1"/>
    <dgm:cxn modelId="{F7D0EA56-AD08-41EF-9765-00DDFA51B0C4}" type="presParOf" srcId="{4EB55451-C296-4B3E-BBC9-0721C914B5EA}" destId="{0C41FE5C-2910-4E2C-B854-4E4C97605A19}" srcOrd="1" destOrd="0" presId="urn:microsoft.com/office/officeart/2005/8/layout/orgChart1"/>
    <dgm:cxn modelId="{EA0F3383-1481-4C14-A2A3-70BE7D6B3389}" type="presParOf" srcId="{4EB55451-C296-4B3E-BBC9-0721C914B5EA}" destId="{3BA5EFB8-087F-4919-AE49-ABB933E61EE7}" srcOrd="2" destOrd="0" presId="urn:microsoft.com/office/officeart/2005/8/layout/orgChart1"/>
    <dgm:cxn modelId="{A69A35E4-7F26-430A-B8A2-36E5EDCED98F}" type="presParOf" srcId="{9A53E519-EA25-457C-9A79-BC604A66559A}" destId="{B5DC1E55-6395-4AD4-BE0D-0172595E7DC0}" srcOrd="2" destOrd="0" presId="urn:microsoft.com/office/officeart/2005/8/layout/orgChart1"/>
    <dgm:cxn modelId="{4B22C783-AE54-4F7C-9B0F-855E988C3A24}" type="presParOf" srcId="{0B891741-1860-4ADB-9B75-B0DC280CA509}" destId="{5B10B4E6-FDF8-4AFC-A9DD-1EC82DBB5C70}"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78C08-8670-4232-ADA7-3B61A0A20A11}">
      <dsp:nvSpPr>
        <dsp:cNvPr id="0" name=""/>
        <dsp:cNvSpPr/>
      </dsp:nvSpPr>
      <dsp:spPr>
        <a:xfrm>
          <a:off x="2397174" y="1682883"/>
          <a:ext cx="208452" cy="1625928"/>
        </a:xfrm>
        <a:custGeom>
          <a:avLst/>
          <a:gdLst/>
          <a:ahLst/>
          <a:cxnLst/>
          <a:rect l="0" t="0" r="0" b="0"/>
          <a:pathLst>
            <a:path>
              <a:moveTo>
                <a:pt x="0" y="0"/>
              </a:moveTo>
              <a:lnTo>
                <a:pt x="0" y="1625928"/>
              </a:lnTo>
              <a:lnTo>
                <a:pt x="208452" y="162592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45D62E-9873-482B-8A9E-6C9CF85CB589}">
      <dsp:nvSpPr>
        <dsp:cNvPr id="0" name=""/>
        <dsp:cNvSpPr/>
      </dsp:nvSpPr>
      <dsp:spPr>
        <a:xfrm>
          <a:off x="2397174" y="1682883"/>
          <a:ext cx="208452" cy="639254"/>
        </a:xfrm>
        <a:custGeom>
          <a:avLst/>
          <a:gdLst/>
          <a:ahLst/>
          <a:cxnLst/>
          <a:rect l="0" t="0" r="0" b="0"/>
          <a:pathLst>
            <a:path>
              <a:moveTo>
                <a:pt x="0" y="0"/>
              </a:moveTo>
              <a:lnTo>
                <a:pt x="0" y="639254"/>
              </a:lnTo>
              <a:lnTo>
                <a:pt x="208452" y="6392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2839CE-BA59-461D-8947-C556A61555FB}">
      <dsp:nvSpPr>
        <dsp:cNvPr id="0" name=""/>
        <dsp:cNvSpPr/>
      </dsp:nvSpPr>
      <dsp:spPr>
        <a:xfrm>
          <a:off x="2112289" y="696208"/>
          <a:ext cx="840757" cy="291833"/>
        </a:xfrm>
        <a:custGeom>
          <a:avLst/>
          <a:gdLst/>
          <a:ahLst/>
          <a:cxnLst/>
          <a:rect l="0" t="0" r="0" b="0"/>
          <a:pathLst>
            <a:path>
              <a:moveTo>
                <a:pt x="0" y="0"/>
              </a:moveTo>
              <a:lnTo>
                <a:pt x="0" y="145916"/>
              </a:lnTo>
              <a:lnTo>
                <a:pt x="840757" y="145916"/>
              </a:lnTo>
              <a:lnTo>
                <a:pt x="840757" y="291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BBC16A-099D-46E5-BA26-76F23B6A2E7F}">
      <dsp:nvSpPr>
        <dsp:cNvPr id="0" name=""/>
        <dsp:cNvSpPr/>
      </dsp:nvSpPr>
      <dsp:spPr>
        <a:xfrm>
          <a:off x="1271531" y="696208"/>
          <a:ext cx="840757" cy="291833"/>
        </a:xfrm>
        <a:custGeom>
          <a:avLst/>
          <a:gdLst/>
          <a:ahLst/>
          <a:cxnLst/>
          <a:rect l="0" t="0" r="0" b="0"/>
          <a:pathLst>
            <a:path>
              <a:moveTo>
                <a:pt x="840757" y="0"/>
              </a:moveTo>
              <a:lnTo>
                <a:pt x="840757" y="145916"/>
              </a:lnTo>
              <a:lnTo>
                <a:pt x="0" y="145916"/>
              </a:lnTo>
              <a:lnTo>
                <a:pt x="0" y="291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74C27A9-5A96-47CB-B82D-5BEF568D30D7}">
      <dsp:nvSpPr>
        <dsp:cNvPr id="0" name=""/>
        <dsp:cNvSpPr/>
      </dsp:nvSpPr>
      <dsp:spPr>
        <a:xfrm>
          <a:off x="1417448" y="1367"/>
          <a:ext cx="1389682" cy="694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a:latin typeface="Calibri Light" panose="020F0302020204030204"/>
            </a:rPr>
            <a:t> County Court</a:t>
          </a:r>
          <a:endParaRPr lang="en-US" sz="1900" kern="1200"/>
        </a:p>
      </dsp:txBody>
      <dsp:txXfrm>
        <a:off x="1417448" y="1367"/>
        <a:ext cx="1389682" cy="694841"/>
      </dsp:txXfrm>
    </dsp:sp>
    <dsp:sp modelId="{A1123375-7A38-42D0-971B-CD3E98273B9F}">
      <dsp:nvSpPr>
        <dsp:cNvPr id="0" name=""/>
        <dsp:cNvSpPr/>
      </dsp:nvSpPr>
      <dsp:spPr>
        <a:xfrm>
          <a:off x="576690" y="988042"/>
          <a:ext cx="1389682" cy="694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a:latin typeface="Calibri Light" panose="020F0302020204030204"/>
            </a:rPr>
            <a:t> Historical Society Board</a:t>
          </a:r>
          <a:endParaRPr lang="en-US" sz="1900" kern="1200"/>
        </a:p>
      </dsp:txBody>
      <dsp:txXfrm>
        <a:off x="576690" y="988042"/>
        <a:ext cx="1389682" cy="694841"/>
      </dsp:txXfrm>
    </dsp:sp>
    <dsp:sp modelId="{3FDF026C-ED37-4BA1-BE34-BE00E31CC400}">
      <dsp:nvSpPr>
        <dsp:cNvPr id="0" name=""/>
        <dsp:cNvSpPr/>
      </dsp:nvSpPr>
      <dsp:spPr>
        <a:xfrm>
          <a:off x="2258206" y="988042"/>
          <a:ext cx="1389682" cy="694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a:latin typeface="Calibri Light" panose="020F0302020204030204"/>
            </a:rPr>
            <a:t> Executive Director</a:t>
          </a:r>
          <a:endParaRPr lang="en-US" sz="1900" kern="1200"/>
        </a:p>
      </dsp:txBody>
      <dsp:txXfrm>
        <a:off x="2258206" y="988042"/>
        <a:ext cx="1389682" cy="694841"/>
      </dsp:txXfrm>
    </dsp:sp>
    <dsp:sp modelId="{9472E661-F864-4ADD-B6A2-D36E1C105DD5}">
      <dsp:nvSpPr>
        <dsp:cNvPr id="0" name=""/>
        <dsp:cNvSpPr/>
      </dsp:nvSpPr>
      <dsp:spPr>
        <a:xfrm>
          <a:off x="2605627" y="1974716"/>
          <a:ext cx="1389682" cy="694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a:latin typeface="Calibri Light" panose="020F0302020204030204"/>
            </a:rPr>
            <a:t>Collections Manager</a:t>
          </a:r>
          <a:endParaRPr lang="en-US" sz="1900" kern="1200"/>
        </a:p>
      </dsp:txBody>
      <dsp:txXfrm>
        <a:off x="2605627" y="1974716"/>
        <a:ext cx="1389682" cy="694841"/>
      </dsp:txXfrm>
    </dsp:sp>
    <dsp:sp modelId="{9A476EE2-42D5-4C47-A018-B04588008102}">
      <dsp:nvSpPr>
        <dsp:cNvPr id="0" name=""/>
        <dsp:cNvSpPr/>
      </dsp:nvSpPr>
      <dsp:spPr>
        <a:xfrm>
          <a:off x="2605627" y="2961391"/>
          <a:ext cx="1389682" cy="694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en-US" sz="1900" kern="1200">
              <a:latin typeface="Calibri Light" panose="020F0302020204030204"/>
            </a:rPr>
            <a:t>Collections Specialist</a:t>
          </a:r>
        </a:p>
      </dsp:txBody>
      <dsp:txXfrm>
        <a:off x="2605627" y="2961391"/>
        <a:ext cx="1389682" cy="69484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Enter your department in Header area</a:t>
            </a:r>
          </a:p>
          <a:p>
            <a:pPr marL="228600" indent="-228600">
              <a:buAutoNum type="arabicPeriod"/>
            </a:pPr>
            <a:r>
              <a:rPr lang="en-US"/>
              <a:t>Enter the department’s mission statement</a:t>
            </a:r>
          </a:p>
          <a:p>
            <a:pPr marL="228600" indent="-228600">
              <a:buAutoNum type="arabicPeriod"/>
            </a:pPr>
            <a:r>
              <a:rPr lang="en-US"/>
              <a:t>Enter the department’s major goals/work plan elements</a:t>
            </a:r>
          </a:p>
          <a:p>
            <a:pPr marL="228600" indent="-228600">
              <a:buAutoNum type="arabicPeriod"/>
            </a:pPr>
            <a:r>
              <a:rPr lang="en-US"/>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Enter department in header</a:t>
            </a:r>
          </a:p>
          <a:p>
            <a:pPr marL="228600" indent="-228600">
              <a:buAutoNum type="arabicPeriod"/>
            </a:pPr>
            <a:r>
              <a:rPr lang="en-US"/>
              <a:t>Enter the department’s </a:t>
            </a:r>
            <a:r>
              <a:rPr lang="en-US" b="1"/>
              <a:t>quarterly</a:t>
            </a:r>
            <a:r>
              <a:rPr lang="en-US"/>
              <a:t> budget, actual and variance amounts </a:t>
            </a:r>
            <a:r>
              <a:rPr lang="en-US" b="1"/>
              <a:t>---- in thousands</a:t>
            </a:r>
          </a:p>
          <a:p>
            <a:pPr marL="228600" indent="-228600">
              <a:buAutoNum type="arabicPeriod"/>
            </a:pPr>
            <a:r>
              <a:rPr lang="en-US"/>
              <a:t>Enter comments to explain any significant variances</a:t>
            </a:r>
          </a:p>
          <a:p>
            <a:pPr marL="228600" indent="-228600">
              <a:buAutoNum type="arabicPeriod"/>
            </a:pPr>
            <a:r>
              <a:rPr lang="en-US"/>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271015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Enter department in the bottom header</a:t>
            </a:r>
          </a:p>
          <a:p>
            <a:pPr marL="228600" indent="-228600">
              <a:buAutoNum type="arabicPeriod"/>
            </a:pPr>
            <a:r>
              <a:rPr lang="en-US"/>
              <a:t>Enter the department’s organization chart</a:t>
            </a:r>
          </a:p>
          <a:p>
            <a:pPr marL="228600" indent="-228600">
              <a:buAutoNum type="arabicPeriod"/>
            </a:pPr>
            <a:r>
              <a:rPr lang="en-US"/>
              <a:t>Provide some bullets describing personnel during the quarter, e.g., number of new employees, separations, </a:t>
            </a:r>
            <a:r>
              <a:rPr lang="en-US" err="1"/>
              <a:t>etc.any</a:t>
            </a:r>
            <a:r>
              <a:rPr lang="en-US"/>
              <a:t> pending recruitments, significant new hires or </a:t>
            </a:r>
            <a:r>
              <a:rPr lang="en-US" err="1"/>
              <a:t>seprarations</a:t>
            </a:r>
            <a:endParaRPr lang="en-US"/>
          </a:p>
          <a:p>
            <a:pPr marL="228600" indent="-228600">
              <a:buAutoNum type="arabicPeriod"/>
            </a:pPr>
            <a:r>
              <a:rPr lang="en-US"/>
              <a:t>Enter the department’s authorized, filled and vacate positions – FTEs as of end of the quarter</a:t>
            </a:r>
          </a:p>
          <a:p>
            <a:pPr marL="228600" indent="-228600">
              <a:buAutoNum type="arabicPeriod"/>
            </a:pPr>
            <a:r>
              <a:rPr lang="en-US"/>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Replace “Department” with your department name in header</a:t>
            </a:r>
          </a:p>
          <a:p>
            <a:pPr marL="228600" indent="-228600">
              <a:buAutoNum type="arabicPeriod"/>
            </a:pPr>
            <a:r>
              <a:rPr lang="en-US"/>
              <a:t>List the major goals/work plan elements for the department</a:t>
            </a:r>
          </a:p>
          <a:p>
            <a:pPr marL="228600" indent="-228600">
              <a:buAutoNum type="arabicPeriod"/>
            </a:pPr>
            <a:r>
              <a:rPr lang="en-US"/>
              <a:t>Provide a brief description of activity on each goal/work plan item</a:t>
            </a:r>
          </a:p>
          <a:p>
            <a:pPr marL="228600" indent="-228600">
              <a:buAutoNum type="arabicPeriod"/>
            </a:pPr>
            <a:r>
              <a:rPr lang="en-US"/>
              <a:t>List any challenges or changes or other comments for each goal/work plan item</a:t>
            </a:r>
          </a:p>
          <a:p>
            <a:pPr marL="228600" indent="-228600">
              <a:buAutoNum type="arabicPeriod"/>
            </a:pPr>
            <a:r>
              <a:rPr lang="en-US"/>
              <a:t>Add additional lines as needed – go to next page if needed</a:t>
            </a:r>
          </a:p>
          <a:p>
            <a:pPr marL="228600" indent="-228600">
              <a:buAutoNum type="arabicPeriod"/>
            </a:pPr>
            <a:r>
              <a:rPr lang="en-US"/>
              <a:t>If additional page added, delete “Questions”</a:t>
            </a:r>
          </a:p>
          <a:p>
            <a:pPr marL="228600" indent="-228600">
              <a:buAutoNum type="arabicPeriod"/>
            </a:pPr>
            <a:r>
              <a:rPr lang="en-US"/>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Replace “Department” with your department name in header</a:t>
            </a:r>
          </a:p>
          <a:p>
            <a:pPr marL="228600" indent="-228600">
              <a:buAutoNum type="arabicPeriod"/>
            </a:pPr>
            <a:r>
              <a:rPr lang="en-US"/>
              <a:t>List the major goals/work plan elements for the department</a:t>
            </a:r>
          </a:p>
          <a:p>
            <a:pPr marL="228600" indent="-228600">
              <a:buAutoNum type="arabicPeriod"/>
            </a:pPr>
            <a:r>
              <a:rPr lang="en-US"/>
              <a:t>Provide a brief description of activity on each goal/work plan item</a:t>
            </a:r>
          </a:p>
          <a:p>
            <a:pPr marL="228600" indent="-228600">
              <a:buAutoNum type="arabicPeriod"/>
            </a:pPr>
            <a:r>
              <a:rPr lang="en-US"/>
              <a:t>List any challenges or changes or other comments for each goal/work plan item</a:t>
            </a:r>
          </a:p>
          <a:p>
            <a:pPr marL="228600" indent="-228600">
              <a:buAutoNum type="arabicPeriod"/>
            </a:pPr>
            <a:r>
              <a:rPr lang="en-US"/>
              <a:t>Add additional lines as needed – go to next page if needed</a:t>
            </a:r>
          </a:p>
          <a:p>
            <a:pPr marL="228600" indent="-228600">
              <a:buAutoNum type="arabicPeriod"/>
            </a:pPr>
            <a:r>
              <a:rPr lang="en-US"/>
              <a:t>If additional page added, delete “Questions”</a:t>
            </a:r>
          </a:p>
          <a:p>
            <a:pPr marL="228600" indent="-228600">
              <a:buAutoNum type="arabicPeriod"/>
            </a:pPr>
            <a:r>
              <a:rPr lang="en-US"/>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3377088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Replace “Department” with your department name in header</a:t>
            </a:r>
          </a:p>
          <a:p>
            <a:pPr marL="228600" indent="-228600">
              <a:buAutoNum type="arabicPeriod"/>
            </a:pPr>
            <a:r>
              <a:rPr lang="en-US"/>
              <a:t>List the major goals/work plan elements for the department</a:t>
            </a:r>
          </a:p>
          <a:p>
            <a:pPr marL="228600" indent="-228600">
              <a:buAutoNum type="arabicPeriod"/>
            </a:pPr>
            <a:r>
              <a:rPr lang="en-US"/>
              <a:t>Provide a brief description of activity on each goal/work plan item</a:t>
            </a:r>
          </a:p>
          <a:p>
            <a:pPr marL="228600" indent="-228600">
              <a:buAutoNum type="arabicPeriod"/>
            </a:pPr>
            <a:r>
              <a:rPr lang="en-US"/>
              <a:t>List any challenges or changes or other comments for each goal/work plan item</a:t>
            </a:r>
          </a:p>
          <a:p>
            <a:pPr marL="228600" indent="-228600">
              <a:buAutoNum type="arabicPeriod"/>
            </a:pPr>
            <a:r>
              <a:rPr lang="en-US"/>
              <a:t>Add additional lines as needed – go to next page if needed</a:t>
            </a:r>
          </a:p>
          <a:p>
            <a:pPr marL="228600" indent="-228600">
              <a:buAutoNum type="arabicPeriod"/>
            </a:pPr>
            <a:r>
              <a:rPr lang="en-US"/>
              <a:t>If additional page added, delete “Questions”</a:t>
            </a:r>
          </a:p>
          <a:p>
            <a:pPr marL="228600" indent="-228600">
              <a:buAutoNum type="arabicPeriod"/>
            </a:pPr>
            <a:r>
              <a:rPr lang="en-US"/>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6</a:t>
            </a:fld>
            <a:endParaRPr lang="en-US"/>
          </a:p>
        </p:txBody>
      </p:sp>
    </p:spTree>
    <p:extLst>
      <p:ext uri="{BB962C8B-B14F-4D97-AF65-F5344CB8AC3E}">
        <p14:creationId xmlns:p14="http://schemas.microsoft.com/office/powerpoint/2010/main" val="708441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a:t>Replace “Department” with your department name in header</a:t>
            </a:r>
          </a:p>
          <a:p>
            <a:pPr marL="228600" indent="-228600">
              <a:buAutoNum type="arabicPeriod"/>
            </a:pPr>
            <a:r>
              <a:rPr lang="en-US"/>
              <a:t>Enter performance measures, goal and actual, with comments --- use performance measures included in the budget as a starting point, additional measures are encouraged</a:t>
            </a:r>
          </a:p>
          <a:p>
            <a:pPr marL="228600" indent="-228600">
              <a:buAutoNum type="arabicPeriod"/>
            </a:pPr>
            <a:r>
              <a:rPr lang="en-US"/>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7</a:t>
            </a:fld>
            <a:endParaRPr lang="en-US"/>
          </a:p>
        </p:txBody>
      </p:sp>
    </p:spTree>
    <p:extLst>
      <p:ext uri="{BB962C8B-B14F-4D97-AF65-F5344CB8AC3E}">
        <p14:creationId xmlns:p14="http://schemas.microsoft.com/office/powerpoint/2010/main" val="30668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a:solidFill>
                  <a:srgbClr val="FFFFFF"/>
                </a:solidFill>
              </a:rPr>
              <a:t>Bowman Museum</a:t>
            </a:r>
            <a:endParaRPr lang="en-US" sz="4000"/>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149927" y="1924820"/>
            <a:ext cx="10617352" cy="4584315"/>
          </a:xfrm>
          <a:prstGeom prst="rect">
            <a:avLst/>
          </a:prstGeom>
        </p:spPr>
        <p:txBody>
          <a:bodyPr lIns="91440" tIns="45720" rIns="91440" bIns="45720" anchor="t">
            <a:normAutofit lnSpcReduction="10000"/>
          </a:bodyPr>
          <a:lstStyle/>
          <a:p>
            <a:pPr defTabSz="722376">
              <a:spcAft>
                <a:spcPts val="600"/>
              </a:spcAft>
            </a:pPr>
            <a:r>
              <a:rPr lang="en-US" sz="2800" b="1" kern="1200">
                <a:solidFill>
                  <a:schemeClr val="tx1"/>
                </a:solidFill>
                <a:latin typeface="+mn-lt"/>
                <a:ea typeface="+mn-ea"/>
                <a:cs typeface="+mn-cs"/>
              </a:rPr>
              <a:t>Mission</a:t>
            </a:r>
          </a:p>
          <a:p>
            <a:pPr defTabSz="722376">
              <a:spcAft>
                <a:spcPts val="600"/>
              </a:spcAft>
            </a:pPr>
            <a:r>
              <a:rPr lang="en-US" sz="2600"/>
              <a:t>The mission of the Bowman Museum &amp; Crook County Historical Society is to gather, preserve and make avaliable museum records and other materials relating to the history of Crook  County and Central Oregon, and to stimulate an interest in, and knowledge of, local history</a:t>
            </a:r>
            <a:endParaRPr lang="en-US">
              <a:ea typeface="+mn-ea"/>
              <a:cs typeface="+mn-cs"/>
            </a:endParaRPr>
          </a:p>
          <a:p>
            <a:pPr defTabSz="722376">
              <a:spcAft>
                <a:spcPts val="600"/>
              </a:spcAft>
            </a:pPr>
            <a:r>
              <a:rPr lang="en-US" sz="2800" b="1" kern="1200">
                <a:solidFill>
                  <a:schemeClr val="tx1"/>
                </a:solidFill>
                <a:latin typeface="+mn-lt"/>
                <a:ea typeface="+mn-ea"/>
                <a:cs typeface="+mn-cs"/>
              </a:rPr>
              <a:t>Major goals</a:t>
            </a:r>
          </a:p>
          <a:p>
            <a:pPr marL="342900" indent="-342900" defTabSz="722376">
              <a:spcAft>
                <a:spcPts val="600"/>
              </a:spcAft>
              <a:buFont typeface="Arial" panose="020B0604020202020204" pitchFamily="34" charset="0"/>
              <a:buChar char="•"/>
            </a:pPr>
            <a:r>
              <a:rPr lang="en-US" sz="2600"/>
              <a:t>Finish the Belknap Exhibit Center</a:t>
            </a:r>
            <a:endParaRPr lang="en-US">
              <a:ea typeface="+mn-ea"/>
              <a:cs typeface="+mn-cs"/>
            </a:endParaRPr>
          </a:p>
          <a:p>
            <a:pPr marL="342900" indent="-342900" defTabSz="722376">
              <a:spcAft>
                <a:spcPts val="600"/>
              </a:spcAft>
              <a:buFont typeface="Arial" panose="020B0604020202020204" pitchFamily="34" charset="0"/>
              <a:buChar char="•"/>
            </a:pPr>
            <a:r>
              <a:rPr lang="en-US" sz="2600"/>
              <a:t>Increase Museum attendance</a:t>
            </a:r>
            <a:endParaRPr lang="en-US" sz="2600">
              <a:cs typeface="Calibri"/>
            </a:endParaRPr>
          </a:p>
          <a:p>
            <a:pPr marL="342900" indent="-342900" defTabSz="722376">
              <a:spcAft>
                <a:spcPts val="600"/>
              </a:spcAft>
              <a:buFont typeface="Arial" panose="020B0604020202020204" pitchFamily="34" charset="0"/>
              <a:buChar char="•"/>
            </a:pPr>
            <a:r>
              <a:rPr lang="en-US" sz="2600"/>
              <a:t>Develop a sustainable long-term budget</a:t>
            </a:r>
            <a:endParaRPr lang="en-US" sz="2600" kern="1200">
              <a:solidFill>
                <a:schemeClr val="tx1"/>
              </a:solidFill>
              <a:latin typeface="+mn-lt"/>
              <a:cs typeface="Calibri" panose="020F0502020204030204"/>
            </a:endParaRPr>
          </a:p>
          <a:p>
            <a:pPr marL="342900" indent="-342900" defTabSz="722376">
              <a:spcAft>
                <a:spcPts val="600"/>
              </a:spcAft>
              <a:buFont typeface="Arial" panose="020B0604020202020204" pitchFamily="34" charset="0"/>
              <a:buChar char="•"/>
            </a:pPr>
            <a:r>
              <a:rPr lang="en-US" sz="2600">
                <a:cs typeface="Calibri"/>
              </a:rPr>
              <a:t>Increase community engagement with the museum</a:t>
            </a:r>
            <a:endParaRPr lang="en-US" sz="2600" kern="1200">
              <a:solidFill>
                <a:schemeClr val="tx1"/>
              </a:solidFill>
              <a:latin typeface="+mn-lt"/>
              <a:cs typeface="Calibri"/>
            </a:endParaRPr>
          </a:p>
          <a:p>
            <a:pPr marL="342900" indent="-342900" defTabSz="722376">
              <a:spcAft>
                <a:spcPts val="600"/>
              </a:spcAft>
              <a:buFont typeface="Arial" panose="020B0604020202020204" pitchFamily="34" charset="0"/>
              <a:buChar char="•"/>
            </a:pPr>
            <a:endParaRPr lang="en-US" sz="2400" kern="1200">
              <a:solidFill>
                <a:schemeClr val="tx1"/>
              </a:solidFill>
              <a:latin typeface="+mn-lt"/>
              <a:cs typeface="Calibri" panose="020F0502020204030204"/>
            </a:endParaRPr>
          </a:p>
          <a:p>
            <a:pPr>
              <a:spcAft>
                <a:spcPts val="600"/>
              </a:spcAft>
            </a:pPr>
            <a:endParaRPr lang="en-US" sz="1422">
              <a:cs typeface="Calibri" panose="020F0502020204030204"/>
            </a:endParaRPr>
          </a:p>
          <a:p>
            <a:pPr>
              <a:spcAft>
                <a:spcPts val="600"/>
              </a:spcAft>
            </a:pPr>
            <a:endParaRPr lang="en-US">
              <a:cs typeface="Calibri" panose="020F0502020204030204"/>
            </a:endParaRPr>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dirty="0">
                <a:solidFill>
                  <a:srgbClr val="FFFFFF"/>
                </a:solidFill>
              </a:rPr>
              <a:t>Bowman Museum</a:t>
            </a:r>
            <a:br>
              <a:rPr lang="en-US" sz="2800" kern="1200" dirty="0"/>
            </a:br>
            <a:r>
              <a:rPr lang="en-US" sz="2700" dirty="0">
                <a:solidFill>
                  <a:srgbClr val="FFFFFF"/>
                </a:solidFill>
              </a:rPr>
              <a:t>Financial S</a:t>
            </a:r>
            <a:r>
              <a:rPr lang="en-US" sz="2700" kern="1200" dirty="0">
                <a:solidFill>
                  <a:srgbClr val="FFFFFF"/>
                </a:solidFill>
                <a:latin typeface="+mj-lt"/>
                <a:ea typeface="+mj-ea"/>
                <a:cs typeface="+mj-cs"/>
              </a:rPr>
              <a:t>ummary</a:t>
            </a:r>
            <a:r>
              <a:rPr lang="en-US" sz="2700" dirty="0">
                <a:solidFill>
                  <a:srgbClr val="FFFFFF"/>
                </a:solidFill>
              </a:rPr>
              <a:t> (unaudited)</a:t>
            </a:r>
            <a:br>
              <a:rPr lang="en-US" sz="2700" kern="1200" dirty="0"/>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a:solidFill>
                <a:schemeClr val="tx1"/>
              </a:solidFill>
              <a:latin typeface="+mn-lt"/>
              <a:ea typeface="+mn-ea"/>
              <a:cs typeface="+mn-cs"/>
            </a:endParaRPr>
          </a:p>
          <a:p>
            <a:pPr>
              <a:spcAft>
                <a:spcPts val="600"/>
              </a:spcAft>
            </a:pPr>
            <a:endParaRPr lang="en-US"/>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738494981"/>
              </p:ext>
            </p:extLst>
          </p:nvPr>
        </p:nvGraphicFramePr>
        <p:xfrm>
          <a:off x="1059544" y="1734320"/>
          <a:ext cx="8464466" cy="2194560"/>
        </p:xfrm>
        <a:graphic>
          <a:graphicData uri="http://schemas.openxmlformats.org/drawingml/2006/table">
            <a:tbl>
              <a:tblPr firstRow="1" bandRow="1">
                <a:tableStyleId>{5C22544A-7EE6-4342-B048-85BDC9FD1C3A}</a:tableStyleId>
              </a:tblPr>
              <a:tblGrid>
                <a:gridCol w="3213542">
                  <a:extLst>
                    <a:ext uri="{9D8B030D-6E8A-4147-A177-3AD203B41FA5}">
                      <a16:colId xmlns:a16="http://schemas.microsoft.com/office/drawing/2014/main" val="566011448"/>
                    </a:ext>
                  </a:extLst>
                </a:gridCol>
                <a:gridCol w="1527827">
                  <a:extLst>
                    <a:ext uri="{9D8B030D-6E8A-4147-A177-3AD203B41FA5}">
                      <a16:colId xmlns:a16="http://schemas.microsoft.com/office/drawing/2014/main" val="3888698236"/>
                    </a:ext>
                  </a:extLst>
                </a:gridCol>
                <a:gridCol w="1775544">
                  <a:extLst>
                    <a:ext uri="{9D8B030D-6E8A-4147-A177-3AD203B41FA5}">
                      <a16:colId xmlns:a16="http://schemas.microsoft.com/office/drawing/2014/main" val="4028088874"/>
                    </a:ext>
                  </a:extLst>
                </a:gridCol>
                <a:gridCol w="1947553">
                  <a:extLst>
                    <a:ext uri="{9D8B030D-6E8A-4147-A177-3AD203B41FA5}">
                      <a16:colId xmlns:a16="http://schemas.microsoft.com/office/drawing/2014/main" val="2571192195"/>
                    </a:ext>
                  </a:extLst>
                </a:gridCol>
              </a:tblGrid>
              <a:tr h="295245">
                <a:tc>
                  <a:txBody>
                    <a:bodyPr/>
                    <a:lstStyle/>
                    <a:p>
                      <a:pPr algn="ctr"/>
                      <a:r>
                        <a:rPr lang="en-US" dirty="0"/>
                        <a:t>Clerk – General Fund</a:t>
                      </a:r>
                    </a:p>
                  </a:txBody>
                  <a:tcPr/>
                </a:tc>
                <a:tc>
                  <a:txBody>
                    <a:bodyPr/>
                    <a:lstStyle/>
                    <a:p>
                      <a:pPr algn="ctr"/>
                      <a:r>
                        <a:rPr lang="en-US" dirty="0"/>
                        <a:t>Budget</a:t>
                      </a:r>
                    </a:p>
                  </a:txBody>
                  <a:tcPr/>
                </a:tc>
                <a:tc>
                  <a:txBody>
                    <a:bodyPr/>
                    <a:lstStyle/>
                    <a:p>
                      <a:pPr algn="ctr"/>
                      <a:r>
                        <a:rPr lang="en-US" dirty="0"/>
                        <a:t>Actual</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295245">
                <a:tc>
                  <a:txBody>
                    <a:bodyPr/>
                    <a:lstStyle/>
                    <a:p>
                      <a:r>
                        <a:rPr lang="en-US" sz="2400" dirty="0"/>
                        <a:t>Beginning Balance</a:t>
                      </a:r>
                    </a:p>
                  </a:txBody>
                  <a:tcPr/>
                </a:tc>
                <a:tc>
                  <a:txBody>
                    <a:bodyPr/>
                    <a:lstStyle/>
                    <a:p>
                      <a:pPr algn="r"/>
                      <a:r>
                        <a:rPr lang="en-US" sz="2400" dirty="0"/>
                        <a:t>$    99</a:t>
                      </a:r>
                    </a:p>
                  </a:txBody>
                  <a:tcPr/>
                </a:tc>
                <a:tc>
                  <a:txBody>
                    <a:bodyPr/>
                    <a:lstStyle/>
                    <a:p>
                      <a:pPr marL="0" marR="0" lvl="0" indent="0" algn="r" rtl="0" eaLnBrk="1" fontAlgn="auto" latinLnBrk="0" hangingPunct="1">
                        <a:lnSpc>
                          <a:spcPct val="100000"/>
                        </a:lnSpc>
                        <a:spcBef>
                          <a:spcPts val="0"/>
                        </a:spcBef>
                        <a:spcAft>
                          <a:spcPts val="0"/>
                        </a:spcAft>
                        <a:buClrTx/>
                        <a:buSzTx/>
                        <a:buFontTx/>
                        <a:buNone/>
                      </a:pPr>
                      <a:r>
                        <a:rPr lang="en-US" sz="2400" dirty="0"/>
                        <a:t>$    95</a:t>
                      </a:r>
                    </a:p>
                  </a:txBody>
                  <a:tcPr/>
                </a:tc>
                <a:tc>
                  <a:txBody>
                    <a:bodyPr/>
                    <a:lstStyle/>
                    <a:p>
                      <a:pPr algn="r"/>
                      <a:r>
                        <a:rPr lang="en-US" sz="2400" dirty="0"/>
                        <a:t>$    (4)</a:t>
                      </a:r>
                    </a:p>
                  </a:txBody>
                  <a:tcPr/>
                </a:tc>
                <a:extLst>
                  <a:ext uri="{0D108BD9-81ED-4DB2-BD59-A6C34878D82A}">
                    <a16:rowId xmlns:a16="http://schemas.microsoft.com/office/drawing/2014/main" val="97621894"/>
                  </a:ext>
                </a:extLst>
              </a:tr>
              <a:tr h="295245">
                <a:tc>
                  <a:txBody>
                    <a:bodyPr/>
                    <a:lstStyle/>
                    <a:p>
                      <a:r>
                        <a:rPr lang="en-US" sz="2400" dirty="0"/>
                        <a:t>Revenue</a:t>
                      </a:r>
                    </a:p>
                  </a:txBody>
                  <a:tcPr/>
                </a:tc>
                <a:tc>
                  <a:txBody>
                    <a:bodyPr/>
                    <a:lstStyle/>
                    <a:p>
                      <a:pPr marL="0" marR="0" lvl="0" indent="0" algn="r" defTabSz="914400">
                        <a:lnSpc>
                          <a:spcPct val="100000"/>
                        </a:lnSpc>
                        <a:spcBef>
                          <a:spcPts val="0"/>
                        </a:spcBef>
                        <a:spcAft>
                          <a:spcPts val="0"/>
                        </a:spcAft>
                        <a:buNone/>
                        <a:tabLst/>
                        <a:defRPr/>
                      </a:pPr>
                      <a:r>
                        <a:rPr lang="en-US" sz="2400" dirty="0"/>
                        <a:t>400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t>391</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t>(9)</a:t>
                      </a:r>
                    </a:p>
                  </a:txBody>
                  <a:tcPr/>
                </a:tc>
                <a:extLst>
                  <a:ext uri="{0D108BD9-81ED-4DB2-BD59-A6C34878D82A}">
                    <a16:rowId xmlns:a16="http://schemas.microsoft.com/office/drawing/2014/main" val="948797677"/>
                  </a:ext>
                </a:extLst>
              </a:tr>
              <a:tr h="295245">
                <a:tc>
                  <a:txBody>
                    <a:bodyPr/>
                    <a:lstStyle/>
                    <a:p>
                      <a:r>
                        <a:rPr lang="en-US" sz="2400" dirty="0"/>
                        <a:t>Expenses</a:t>
                      </a:r>
                    </a:p>
                  </a:txBody>
                  <a:tcPr/>
                </a:tc>
                <a:tc>
                  <a:txBody>
                    <a:bodyPr/>
                    <a:lstStyle/>
                    <a:p>
                      <a:pPr algn="r"/>
                      <a:r>
                        <a:rPr lang="en-US" sz="2400" dirty="0"/>
                        <a:t>$  128</a:t>
                      </a:r>
                    </a:p>
                  </a:txBody>
                  <a:tcPr/>
                </a:tc>
                <a:tc>
                  <a:txBody>
                    <a:bodyPr/>
                    <a:lstStyle/>
                    <a:p>
                      <a:pPr algn="r"/>
                      <a:r>
                        <a:rPr lang="en-US" sz="2400" dirty="0"/>
                        <a:t>   106</a:t>
                      </a:r>
                    </a:p>
                  </a:txBody>
                  <a:tcPr/>
                </a:tc>
                <a:tc>
                  <a:txBody>
                    <a:bodyPr/>
                    <a:lstStyle/>
                    <a:p>
                      <a:pPr algn="r"/>
                      <a:r>
                        <a:rPr lang="en-US" sz="2400" dirty="0"/>
                        <a:t>22</a:t>
                      </a:r>
                    </a:p>
                  </a:txBody>
                  <a:tcPr/>
                </a:tc>
                <a:extLst>
                  <a:ext uri="{0D108BD9-81ED-4DB2-BD59-A6C34878D82A}">
                    <a16:rowId xmlns:a16="http://schemas.microsoft.com/office/drawing/2014/main" val="1712565899"/>
                  </a:ext>
                </a:extLst>
              </a:tr>
              <a:tr h="295244">
                <a:tc>
                  <a:txBody>
                    <a:bodyPr/>
                    <a:lstStyle/>
                    <a:p>
                      <a:pPr lvl="0">
                        <a:buNone/>
                      </a:pPr>
                      <a:r>
                        <a:rPr lang="en-US" sz="2400" dirty="0"/>
                        <a:t>Ending Balance</a:t>
                      </a:r>
                    </a:p>
                  </a:txBody>
                  <a:tcPr/>
                </a:tc>
                <a:tc>
                  <a:txBody>
                    <a:bodyPr/>
                    <a:lstStyle/>
                    <a:p>
                      <a:pPr lvl="0" algn="r">
                        <a:buNone/>
                      </a:pPr>
                      <a:r>
                        <a:rPr lang="en-US" sz="2400" dirty="0"/>
                        <a:t>$  371 </a:t>
                      </a:r>
                      <a:endParaRPr lang="en-US" dirty="0"/>
                    </a:p>
                  </a:txBody>
                  <a:tcPr/>
                </a:tc>
                <a:tc>
                  <a:txBody>
                    <a:bodyPr/>
                    <a:lstStyle/>
                    <a:p>
                      <a:pPr lvl="0" algn="r">
                        <a:buNone/>
                      </a:pPr>
                      <a:r>
                        <a:rPr lang="en-US" sz="2400" dirty="0"/>
                        <a:t>$   380</a:t>
                      </a:r>
                    </a:p>
                  </a:txBody>
                  <a:tcPr/>
                </a:tc>
                <a:tc>
                  <a:txBody>
                    <a:bodyPr/>
                    <a:lstStyle/>
                    <a:p>
                      <a:pPr lvl="0" algn="r">
                        <a:buNone/>
                      </a:pPr>
                      <a:r>
                        <a:rPr lang="en-US" sz="2400" dirty="0"/>
                        <a:t>$  9  </a:t>
                      </a:r>
                    </a:p>
                  </a:txBody>
                  <a:tcPr/>
                </a:tc>
                <a:extLst>
                  <a:ext uri="{0D108BD9-81ED-4DB2-BD59-A6C34878D82A}">
                    <a16:rowId xmlns:a16="http://schemas.microsoft.com/office/drawing/2014/main" val="1144253406"/>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4" name="TextBox 3">
            <a:extLst>
              <a:ext uri="{FF2B5EF4-FFF2-40B4-BE49-F238E27FC236}">
                <a16:creationId xmlns:a16="http://schemas.microsoft.com/office/drawing/2014/main" id="{7C1D2890-8E30-E35C-81E9-AD377219A78B}"/>
              </a:ext>
            </a:extLst>
          </p:cNvPr>
          <p:cNvSpPr txBox="1"/>
          <p:nvPr/>
        </p:nvSpPr>
        <p:spPr>
          <a:xfrm>
            <a:off x="1065068" y="4216976"/>
            <a:ext cx="839931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dirty="0">
                <a:cs typeface="Calibri"/>
              </a:rPr>
              <a:t>Comments</a:t>
            </a:r>
          </a:p>
          <a:p>
            <a:pPr marL="285750" indent="-285750">
              <a:buFont typeface="Arial"/>
              <a:buChar char="•"/>
            </a:pPr>
            <a:endParaRPr lang="en-US" dirty="0">
              <a:cs typeface="Calibri"/>
            </a:endParaRPr>
          </a:p>
          <a:p>
            <a:endParaRPr lang="en-US">
              <a:cs typeface="Calibri"/>
            </a:endParaRPr>
          </a:p>
        </p:txBody>
      </p:sp>
    </p:spTree>
    <p:extLst>
      <p:ext uri="{BB962C8B-B14F-4D97-AF65-F5344CB8AC3E}">
        <p14:creationId xmlns:p14="http://schemas.microsoft.com/office/powerpoint/2010/main" val="123506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C76E0E-A869-468C-8AB8-BE573739F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281552"/>
            <a:ext cx="12192000" cy="1576450"/>
          </a:xfrm>
          <a:prstGeom prst="rect">
            <a:avLst/>
          </a:prstGeom>
          <a:gradFill>
            <a:gsLst>
              <a:gs pos="0">
                <a:schemeClr val="accent1"/>
              </a:gs>
              <a:gs pos="10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980D51-170D-4D0F-B1DE-FA7299627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8856" y="5281552"/>
            <a:ext cx="4063142" cy="1576447"/>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03BBE-1445-4DEC-B4D9-5C57296E5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1552"/>
            <a:ext cx="12192000" cy="1576447"/>
          </a:xfrm>
          <a:prstGeom prst="rect">
            <a:avLst/>
          </a:prstGeom>
          <a:gradFill>
            <a:gsLst>
              <a:gs pos="39000">
                <a:schemeClr val="accent1">
                  <a:lumMod val="50000"/>
                  <a:alpha val="0"/>
                </a:schemeClr>
              </a:gs>
              <a:gs pos="100000">
                <a:srgbClr val="000000">
                  <a:alpha val="71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835863" y="5652097"/>
            <a:ext cx="10587314" cy="877729"/>
          </a:xfrm>
        </p:spPr>
        <p:txBody>
          <a:bodyPr vert="horz" lIns="91440" tIns="45720" rIns="91440" bIns="45720" rtlCol="0" anchor="ctr">
            <a:normAutofit fontScale="90000"/>
          </a:bodyPr>
          <a:lstStyle/>
          <a:p>
            <a:r>
              <a:rPr lang="en-US" sz="4000">
                <a:solidFill>
                  <a:srgbClr val="FFFFFF"/>
                </a:solidFill>
              </a:rPr>
              <a:t>Bowman Museum</a:t>
            </a:r>
            <a:br>
              <a:rPr lang="en-US" sz="2800" kern="1200">
                <a:solidFill>
                  <a:srgbClr val="FFFFFF"/>
                </a:solidFill>
                <a:latin typeface="+mj-lt"/>
                <a:ea typeface="+mj-ea"/>
                <a:cs typeface="+mj-cs"/>
              </a:rPr>
            </a:br>
            <a:r>
              <a:rPr lang="en-US" sz="2700" kern="1200">
                <a:solidFill>
                  <a:srgbClr val="FFFFFF"/>
                </a:solidFill>
                <a:latin typeface="+mj-lt"/>
                <a:ea typeface="+mj-ea"/>
                <a:cs typeface="+mj-cs"/>
              </a:rPr>
              <a:t>Staffing Summary</a:t>
            </a:r>
            <a:endParaRPr lang="en-US">
              <a:ea typeface="+mj-ea"/>
              <a:cs typeface="+mj-cs"/>
            </a:endParaRPr>
          </a:p>
        </p:txBody>
      </p:sp>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971797" y="723569"/>
            <a:ext cx="5259959" cy="2309918"/>
          </a:xfrm>
          <a:prstGeom prst="rect">
            <a:avLst/>
          </a:prstGeom>
        </p:spPr>
        <p:txBody>
          <a:bodyPr lIns="91440" tIns="45720" rIns="91440" bIns="45720" anchor="t"/>
          <a:lstStyle/>
          <a:p>
            <a:pPr defTabSz="722376">
              <a:spcAft>
                <a:spcPts val="600"/>
              </a:spcAft>
            </a:pPr>
            <a:r>
              <a:rPr lang="en-US" sz="2400" b="1" kern="1200" dirty="0">
                <a:latin typeface="+mn-lt"/>
                <a:ea typeface="+mn-ea"/>
                <a:cs typeface="+mn-cs"/>
              </a:rPr>
              <a:t>Comments:</a:t>
            </a:r>
          </a:p>
          <a:p>
            <a:pPr marL="285750" indent="-285750">
              <a:spcAft>
                <a:spcPts val="600"/>
              </a:spcAft>
              <a:buFont typeface="Arial" panose="020B0604020202020204" pitchFamily="34" charset="0"/>
              <a:buChar char="•"/>
            </a:pPr>
            <a:r>
              <a:rPr lang="en-US" dirty="0"/>
              <a:t>Executive Director role was filled by interim director in December </a:t>
            </a:r>
            <a:endParaRPr lang="en-US" dirty="0">
              <a:ea typeface="Calibri"/>
              <a:cs typeface="Calibri"/>
            </a:endParaRPr>
          </a:p>
          <a:p>
            <a:pPr marL="285750" indent="-285750">
              <a:spcAft>
                <a:spcPts val="600"/>
              </a:spcAft>
              <a:buFont typeface="Arial" panose="020B0604020202020204" pitchFamily="34" charset="0"/>
              <a:buChar char="•"/>
            </a:pPr>
            <a:r>
              <a:rPr lang="en-US" dirty="0">
                <a:ea typeface="Calibri"/>
                <a:cs typeface="Calibri"/>
              </a:rPr>
              <a:t>Collections Manager filled in October</a:t>
            </a:r>
          </a:p>
        </p:txBody>
      </p:sp>
      <p:sp>
        <p:nvSpPr>
          <p:cNvPr id="4" name="Content Placeholder 3">
            <a:extLst>
              <a:ext uri="{FF2B5EF4-FFF2-40B4-BE49-F238E27FC236}">
                <a16:creationId xmlns:a16="http://schemas.microsoft.com/office/drawing/2014/main" id="{F6BD9A01-067C-68F5-80DA-A51DB87F3F11}"/>
              </a:ext>
            </a:extLst>
          </p:cNvPr>
          <p:cNvSpPr>
            <a:spLocks/>
          </p:cNvSpPr>
          <p:nvPr/>
        </p:nvSpPr>
        <p:spPr>
          <a:xfrm>
            <a:off x="6163218" y="723569"/>
            <a:ext cx="5259959" cy="585707"/>
          </a:xfrm>
          <a:prstGeom prst="rect">
            <a:avLst/>
          </a:prstGeom>
        </p:spPr>
        <p:txBody>
          <a:bodyPr>
            <a:normAutofit/>
          </a:bodyPr>
          <a:lstStyle/>
          <a:p>
            <a:pPr algn="ctr" defTabSz="722376">
              <a:spcAft>
                <a:spcPts val="600"/>
              </a:spcAft>
            </a:pPr>
            <a:r>
              <a:rPr lang="en-US" sz="2400" b="1" kern="1200">
                <a:solidFill>
                  <a:schemeClr val="tx1"/>
                </a:solidFill>
                <a:latin typeface="+mn-lt"/>
                <a:ea typeface="+mn-ea"/>
                <a:cs typeface="+mn-cs"/>
              </a:rPr>
              <a:t>Org Chart</a:t>
            </a:r>
          </a:p>
          <a:p>
            <a:pPr defTabSz="722376">
              <a:spcAft>
                <a:spcPts val="600"/>
              </a:spcAft>
            </a:pPr>
            <a:endParaRPr lang="en-US" sz="1422" kern="1200">
              <a:solidFill>
                <a:schemeClr val="tx1"/>
              </a:solidFill>
              <a:latin typeface="+mn-lt"/>
              <a:ea typeface="+mn-ea"/>
              <a:cs typeface="+mn-cs"/>
            </a:endParaRPr>
          </a:p>
          <a:p>
            <a:pPr>
              <a:spcAft>
                <a:spcPts val="600"/>
              </a:spcAft>
            </a:pPr>
            <a:endParaRPr lang="en-US"/>
          </a:p>
        </p:txBody>
      </p:sp>
      <p:sp>
        <p:nvSpPr>
          <p:cNvPr id="8" name="TextBox 7">
            <a:extLst>
              <a:ext uri="{FF2B5EF4-FFF2-40B4-BE49-F238E27FC236}">
                <a16:creationId xmlns:a16="http://schemas.microsoft.com/office/drawing/2014/main" id="{3264CA8D-6CB0-3F97-FED7-FBB7202F5646}"/>
              </a:ext>
            </a:extLst>
          </p:cNvPr>
          <p:cNvSpPr txBox="1"/>
          <p:nvPr/>
        </p:nvSpPr>
        <p:spPr>
          <a:xfrm>
            <a:off x="1089074" y="3402981"/>
            <a:ext cx="1977464" cy="738023"/>
          </a:xfrm>
          <a:prstGeom prst="rect">
            <a:avLst/>
          </a:prstGeom>
          <a:noFill/>
        </p:spPr>
        <p:txBody>
          <a:bodyPr wrap="none" rtlCol="0">
            <a:spAutoFit/>
          </a:bodyPr>
          <a:lstStyle/>
          <a:p>
            <a:pPr defTabSz="722376">
              <a:spcAft>
                <a:spcPts val="600"/>
              </a:spcAft>
            </a:pPr>
            <a:r>
              <a:rPr lang="en-US" sz="1896" b="1" kern="1200">
                <a:solidFill>
                  <a:schemeClr val="tx1"/>
                </a:solidFill>
                <a:latin typeface="+mn-lt"/>
                <a:ea typeface="+mn-ea"/>
                <a:cs typeface="+mn-cs"/>
              </a:rPr>
              <a:t>Staffing Summary</a:t>
            </a:r>
          </a:p>
          <a:p>
            <a:pPr>
              <a:spcAft>
                <a:spcPts val="600"/>
              </a:spcAft>
            </a:pPr>
            <a:endParaRPr lang="en-US"/>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210413272"/>
              </p:ext>
            </p:extLst>
          </p:nvPr>
        </p:nvGraphicFramePr>
        <p:xfrm>
          <a:off x="1089433" y="3854639"/>
          <a:ext cx="5040087" cy="731520"/>
        </p:xfrm>
        <a:graphic>
          <a:graphicData uri="http://schemas.openxmlformats.org/drawingml/2006/table">
            <a:tbl>
              <a:tblPr firstRow="1" bandRow="1">
                <a:tableStyleId>{5C22544A-7EE6-4342-B048-85BDC9FD1C3A}</a:tableStyleId>
              </a:tblPr>
              <a:tblGrid>
                <a:gridCol w="1680029">
                  <a:extLst>
                    <a:ext uri="{9D8B030D-6E8A-4147-A177-3AD203B41FA5}">
                      <a16:colId xmlns:a16="http://schemas.microsoft.com/office/drawing/2014/main" val="1534005040"/>
                    </a:ext>
                  </a:extLst>
                </a:gridCol>
                <a:gridCol w="1680029">
                  <a:extLst>
                    <a:ext uri="{9D8B030D-6E8A-4147-A177-3AD203B41FA5}">
                      <a16:colId xmlns:a16="http://schemas.microsoft.com/office/drawing/2014/main" val="299994258"/>
                    </a:ext>
                  </a:extLst>
                </a:gridCol>
                <a:gridCol w="1680029">
                  <a:extLst>
                    <a:ext uri="{9D8B030D-6E8A-4147-A177-3AD203B41FA5}">
                      <a16:colId xmlns:a16="http://schemas.microsoft.com/office/drawing/2014/main" val="2459546426"/>
                    </a:ext>
                  </a:extLst>
                </a:gridCol>
              </a:tblGrid>
              <a:tr h="295245">
                <a:tc>
                  <a:txBody>
                    <a:bodyPr/>
                    <a:lstStyle/>
                    <a:p>
                      <a:pPr algn="ctr"/>
                      <a:r>
                        <a:rPr lang="en-US"/>
                        <a:t>Authorized</a:t>
                      </a:r>
                    </a:p>
                  </a:txBody>
                  <a:tcPr/>
                </a:tc>
                <a:tc>
                  <a:txBody>
                    <a:bodyPr/>
                    <a:lstStyle/>
                    <a:p>
                      <a:pPr algn="ctr"/>
                      <a:r>
                        <a:rPr lang="en-US"/>
                        <a:t>Filled</a:t>
                      </a:r>
                    </a:p>
                  </a:txBody>
                  <a:tcPr/>
                </a:tc>
                <a:tc>
                  <a:txBody>
                    <a:bodyPr/>
                    <a:lstStyle/>
                    <a:p>
                      <a:pPr algn="ctr"/>
                      <a:r>
                        <a:rPr lang="en-US"/>
                        <a:t>Vacancies</a:t>
                      </a:r>
                    </a:p>
                  </a:txBody>
                  <a:tcPr/>
                </a:tc>
                <a:extLst>
                  <a:ext uri="{0D108BD9-81ED-4DB2-BD59-A6C34878D82A}">
                    <a16:rowId xmlns:a16="http://schemas.microsoft.com/office/drawing/2014/main" val="2232592289"/>
                  </a:ext>
                </a:extLst>
              </a:tr>
              <a:tr h="295245">
                <a:tc>
                  <a:txBody>
                    <a:bodyPr/>
                    <a:lstStyle/>
                    <a:p>
                      <a:pPr lvl="0" algn="r">
                        <a:buNone/>
                      </a:pPr>
                      <a:r>
                        <a:rPr lang="en-US"/>
                        <a:t>3</a:t>
                      </a:r>
                    </a:p>
                  </a:txBody>
                  <a:tcPr/>
                </a:tc>
                <a:tc>
                  <a:txBody>
                    <a:bodyPr/>
                    <a:lstStyle/>
                    <a:p>
                      <a:pPr lvl="0" algn="r">
                        <a:buNone/>
                      </a:pPr>
                      <a:r>
                        <a:rPr lang="en-US"/>
                        <a:t>3</a:t>
                      </a:r>
                    </a:p>
                  </a:txBody>
                  <a:tcPr/>
                </a:tc>
                <a:tc>
                  <a:txBody>
                    <a:bodyPr/>
                    <a:lstStyle/>
                    <a:p>
                      <a:pPr algn="r"/>
                      <a:r>
                        <a:rPr lang="en-US"/>
                        <a:t>0</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3"/>
          <a:stretch>
            <a:fillRect/>
          </a:stretch>
        </p:blipFill>
        <p:spPr>
          <a:xfrm>
            <a:off x="10682513" y="5426866"/>
            <a:ext cx="1431133" cy="1431133"/>
          </a:xfrm>
          <a:prstGeom prst="rect">
            <a:avLst/>
          </a:prstGeom>
        </p:spPr>
      </p:pic>
      <p:graphicFrame>
        <p:nvGraphicFramePr>
          <p:cNvPr id="692" name="Diagram 691">
            <a:extLst>
              <a:ext uri="{FF2B5EF4-FFF2-40B4-BE49-F238E27FC236}">
                <a16:creationId xmlns:a16="http://schemas.microsoft.com/office/drawing/2014/main" id="{4B028534-10CB-1FF5-9E7E-58F5D6CBB247}"/>
              </a:ext>
            </a:extLst>
          </p:cNvPr>
          <p:cNvGraphicFramePr/>
          <p:nvPr>
            <p:extLst>
              <p:ext uri="{D42A27DB-BD31-4B8C-83A1-F6EECF244321}">
                <p14:modId xmlns:p14="http://schemas.microsoft.com/office/powerpoint/2010/main" val="1455200321"/>
              </p:ext>
            </p:extLst>
          </p:nvPr>
        </p:nvGraphicFramePr>
        <p:xfrm>
          <a:off x="6641523" y="1141269"/>
          <a:ext cx="4572000" cy="3657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90161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a:solidFill>
                  <a:srgbClr val="FFFFFF"/>
                </a:solidFill>
              </a:rPr>
              <a:t>Bowman Museum</a:t>
            </a:r>
            <a:r>
              <a:rPr lang="en-US" sz="3600" kern="1200">
                <a:solidFill>
                  <a:srgbClr val="FFFFFF"/>
                </a:solidFill>
                <a:latin typeface="+mj-lt"/>
                <a:ea typeface="+mj-ea"/>
                <a:cs typeface="+mj-cs"/>
              </a:rPr>
              <a:t> Activities</a:t>
            </a:r>
            <a:br>
              <a:rPr lang="en-US" sz="3400" kern="1200">
                <a:solidFill>
                  <a:srgbClr val="FFFFFF"/>
                </a:solidFill>
                <a:latin typeface="+mj-lt"/>
                <a:ea typeface="+mj-ea"/>
                <a:cs typeface="+mj-cs"/>
              </a:rPr>
            </a:br>
            <a:r>
              <a:rPr lang="en-US" sz="2700">
                <a:solidFill>
                  <a:srgbClr val="FFFFFF"/>
                </a:solidFill>
              </a:rPr>
              <a:t>Q2</a:t>
            </a:r>
            <a:r>
              <a:rPr lang="en-US" sz="2700" kern="1200">
                <a:solidFill>
                  <a:srgbClr val="FFFFFF"/>
                </a:solidFill>
                <a:latin typeface="+mj-lt"/>
                <a:ea typeface="+mj-ea"/>
                <a:cs typeface="+mj-cs"/>
              </a:rPr>
              <a:t>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822328196"/>
              </p:ext>
            </p:extLst>
          </p:nvPr>
        </p:nvGraphicFramePr>
        <p:xfrm>
          <a:off x="1039091" y="77931"/>
          <a:ext cx="10078194" cy="5142186"/>
        </p:xfrm>
        <a:graphic>
          <a:graphicData uri="http://schemas.openxmlformats.org/drawingml/2006/table">
            <a:tbl>
              <a:tblPr firstRow="1" bandRow="1">
                <a:noFill/>
                <a:tableStyleId>{5C22544A-7EE6-4342-B048-85BDC9FD1C3A}</a:tableStyleId>
              </a:tblPr>
              <a:tblGrid>
                <a:gridCol w="3827566">
                  <a:extLst>
                    <a:ext uri="{9D8B030D-6E8A-4147-A177-3AD203B41FA5}">
                      <a16:colId xmlns:a16="http://schemas.microsoft.com/office/drawing/2014/main" val="1923382009"/>
                    </a:ext>
                  </a:extLst>
                </a:gridCol>
                <a:gridCol w="3241198">
                  <a:extLst>
                    <a:ext uri="{9D8B030D-6E8A-4147-A177-3AD203B41FA5}">
                      <a16:colId xmlns:a16="http://schemas.microsoft.com/office/drawing/2014/main" val="105490491"/>
                    </a:ext>
                  </a:extLst>
                </a:gridCol>
                <a:gridCol w="3009430">
                  <a:extLst>
                    <a:ext uri="{9D8B030D-6E8A-4147-A177-3AD203B41FA5}">
                      <a16:colId xmlns:a16="http://schemas.microsoft.com/office/drawing/2014/main" val="121705841"/>
                    </a:ext>
                  </a:extLst>
                </a:gridCol>
              </a:tblGrid>
              <a:tr h="74475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quarter/performance</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1030431">
                <a:tc>
                  <a:txBody>
                    <a:bodyPr/>
                    <a:lstStyle/>
                    <a:p>
                      <a:pPr lvl="0">
                        <a:buNone/>
                      </a:pPr>
                      <a:r>
                        <a:rPr lang="en-US" sz="1700" cap="none" spc="0" dirty="0">
                          <a:solidFill>
                            <a:schemeClr val="tx1"/>
                          </a:solidFill>
                        </a:rPr>
                        <a:t>Finish the Belknap Exhibit Center</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pPr marL="0" lvl="0" indent="0">
                        <a:buNone/>
                      </a:pPr>
                      <a:r>
                        <a:rPr lang="en-US" sz="1700" cap="none" spc="0" dirty="0">
                          <a:solidFill>
                            <a:schemeClr val="tx1"/>
                          </a:solidFill>
                        </a:rPr>
                        <a:t>Significant construction progress</a:t>
                      </a:r>
                    </a:p>
                    <a:p>
                      <a:pPr marL="0" lvl="0" indent="0">
                        <a:buNone/>
                      </a:pPr>
                      <a:r>
                        <a:rPr lang="en-US" sz="1700" cap="none" spc="0" dirty="0">
                          <a:solidFill>
                            <a:schemeClr val="tx1"/>
                          </a:solidFill>
                        </a:rPr>
                        <a:t>Exhibits planned for all of 2024</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r>
                        <a:rPr lang="en-US" sz="1700" cap="none" spc="0" dirty="0">
                          <a:solidFill>
                            <a:schemeClr val="tx1"/>
                          </a:solidFill>
                        </a:rPr>
                        <a:t>Grand opening March 16, 2024</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886257">
                <a:tc>
                  <a:txBody>
                    <a:bodyPr/>
                    <a:lstStyle/>
                    <a:p>
                      <a:r>
                        <a:rPr lang="en-US" sz="1700" cap="none" spc="0" dirty="0">
                          <a:solidFill>
                            <a:schemeClr val="tx1"/>
                          </a:solidFill>
                        </a:rPr>
                        <a:t>Increase Museum Attendance</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r>
                        <a:rPr lang="en-US" sz="1700" cap="none" spc="0" dirty="0">
                          <a:solidFill>
                            <a:schemeClr val="tx1"/>
                          </a:solidFill>
                        </a:rPr>
                        <a:t>Hosted local schools and community groups</a:t>
                      </a:r>
                      <a:endParaRPr lang="en-US" sz="1700" dirty="0"/>
                    </a:p>
                    <a:p>
                      <a:pPr lvl="0">
                        <a:buNone/>
                      </a:pPr>
                      <a:r>
                        <a:rPr lang="en-US" sz="1700" cap="none" spc="0" dirty="0">
                          <a:solidFill>
                            <a:schemeClr val="tx1"/>
                          </a:solidFill>
                        </a:rPr>
                        <a:t>Hosted programs and lectures</a:t>
                      </a:r>
                    </a:p>
                    <a:p>
                      <a:pPr lvl="0">
                        <a:buNone/>
                      </a:pPr>
                      <a:r>
                        <a:rPr lang="en-US" sz="1700" cap="none" spc="0" dirty="0">
                          <a:solidFill>
                            <a:schemeClr val="tx1"/>
                          </a:solidFill>
                        </a:rPr>
                        <a:t>Increased social media presence</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700" dirty="0"/>
                        <a:t>45% increase in attendance compared to 2ndQ (2023) </a:t>
                      </a:r>
                      <a:endParaRPr lang="en-US" sz="1700"/>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1030431">
                <a:tc>
                  <a:txBody>
                    <a:bodyPr/>
                    <a:lstStyle/>
                    <a:p>
                      <a:r>
                        <a:rPr lang="en-US" sz="1700" cap="none" spc="0" dirty="0">
                          <a:solidFill>
                            <a:schemeClr val="tx1"/>
                          </a:solidFill>
                        </a:rPr>
                        <a:t>Develop a sustainable long-term budget</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noFill/>
                  </a:tcPr>
                </a:tc>
                <a:tc>
                  <a:txBody>
                    <a:bodyPr/>
                    <a:lstStyle/>
                    <a:p>
                      <a:r>
                        <a:rPr lang="en-US" sz="1700" cap="none" spc="0" dirty="0">
                          <a:solidFill>
                            <a:schemeClr val="tx1"/>
                          </a:solidFill>
                        </a:rPr>
                        <a:t>Work with finance and board to increase revenue and adjust expenses</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noFill/>
                  </a:tcPr>
                </a:tc>
                <a:tc>
                  <a:txBody>
                    <a:bodyPr/>
                    <a:lstStyle/>
                    <a:p>
                      <a:endParaRPr lang="en-US" sz="1700" cap="none" spc="0" dirty="0">
                        <a:solidFill>
                          <a:schemeClr val="tx1"/>
                        </a:solidFill>
                      </a:endParaRP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647935">
                <a:tc>
                  <a:txBody>
                    <a:bodyPr/>
                    <a:lstStyle/>
                    <a:p>
                      <a:r>
                        <a:rPr lang="en-US" sz="1700" cap="none" spc="0" dirty="0">
                          <a:solidFill>
                            <a:schemeClr val="tx1"/>
                          </a:solidFill>
                        </a:rPr>
                        <a:t>Increase community engagement with the Museum</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r>
                        <a:rPr lang="en-US" sz="1700" cap="none" spc="0" dirty="0">
                          <a:solidFill>
                            <a:schemeClr val="tx1"/>
                          </a:solidFill>
                        </a:rPr>
                        <a:t>Started volunteer recruitment </a:t>
                      </a:r>
                    </a:p>
                    <a:p>
                      <a:pPr lvl="0">
                        <a:buNone/>
                      </a:pPr>
                      <a:r>
                        <a:rPr lang="en-US" sz="1700" cap="none" spc="0" dirty="0">
                          <a:solidFill>
                            <a:schemeClr val="tx1"/>
                          </a:solidFill>
                        </a:rPr>
                        <a:t>Increased digitized archival materials (including oral history)</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endParaRPr lang="en-US" sz="17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239926758"/>
                  </a:ext>
                </a:extLst>
              </a:tr>
            </a:tbl>
          </a:graphicData>
        </a:graphic>
      </p:graphicFrame>
    </p:spTree>
    <p:extLst>
      <p:ext uri="{BB962C8B-B14F-4D97-AF65-F5344CB8AC3E}">
        <p14:creationId xmlns:p14="http://schemas.microsoft.com/office/powerpoint/2010/main" val="334019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a:solidFill>
                  <a:srgbClr val="FFFFFF"/>
                </a:solidFill>
              </a:rPr>
              <a:t>Bowman Museum</a:t>
            </a:r>
            <a:r>
              <a:rPr lang="en-US" sz="3600" kern="1200">
                <a:solidFill>
                  <a:srgbClr val="FFFFFF"/>
                </a:solidFill>
                <a:latin typeface="+mj-lt"/>
                <a:ea typeface="+mj-ea"/>
                <a:cs typeface="+mj-cs"/>
              </a:rPr>
              <a:t> </a:t>
            </a:r>
            <a:r>
              <a:rPr lang="en-US" sz="3600">
                <a:solidFill>
                  <a:srgbClr val="FFFFFF"/>
                </a:solidFill>
              </a:rPr>
              <a:t>Performance Measures</a:t>
            </a:r>
            <a:br>
              <a:rPr lang="en-US" sz="3400" kern="1200">
                <a:solidFill>
                  <a:srgbClr val="FFFFFF"/>
                </a:solidFill>
                <a:latin typeface="+mj-lt"/>
                <a:ea typeface="+mj-ea"/>
                <a:cs typeface="+mj-cs"/>
              </a:rPr>
            </a:br>
            <a:r>
              <a:rPr lang="en-US" sz="2700">
                <a:solidFill>
                  <a:srgbClr val="FFFFFF"/>
                </a:solidFill>
              </a:rPr>
              <a:t>Q2</a:t>
            </a:r>
            <a:r>
              <a:rPr lang="en-US" sz="2700" kern="1200">
                <a:solidFill>
                  <a:srgbClr val="FFFFFF"/>
                </a:solidFill>
                <a:latin typeface="+mj-lt"/>
                <a:ea typeface="+mj-ea"/>
                <a:cs typeface="+mj-cs"/>
              </a:rPr>
              <a:t>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3504830146"/>
              </p:ext>
            </p:extLst>
          </p:nvPr>
        </p:nvGraphicFramePr>
        <p:xfrm>
          <a:off x="1053567" y="516849"/>
          <a:ext cx="10078191" cy="3344232"/>
        </p:xfrm>
        <a:graphic>
          <a:graphicData uri="http://schemas.openxmlformats.org/drawingml/2006/table">
            <a:tbl>
              <a:tblPr firstRow="1" bandRow="1">
                <a:noFill/>
                <a:tableStyleId>{5C22544A-7EE6-4342-B048-85BDC9FD1C3A}</a:tableStyleId>
              </a:tblPr>
              <a:tblGrid>
                <a:gridCol w="2896149">
                  <a:extLst>
                    <a:ext uri="{9D8B030D-6E8A-4147-A177-3AD203B41FA5}">
                      <a16:colId xmlns:a16="http://schemas.microsoft.com/office/drawing/2014/main" val="1923382009"/>
                    </a:ext>
                  </a:extLst>
                </a:gridCol>
                <a:gridCol w="2452470">
                  <a:extLst>
                    <a:ext uri="{9D8B030D-6E8A-4147-A177-3AD203B41FA5}">
                      <a16:colId xmlns:a16="http://schemas.microsoft.com/office/drawing/2014/main" val="105490491"/>
                    </a:ext>
                  </a:extLst>
                </a:gridCol>
                <a:gridCol w="2452470">
                  <a:extLst>
                    <a:ext uri="{9D8B030D-6E8A-4147-A177-3AD203B41FA5}">
                      <a16:colId xmlns:a16="http://schemas.microsoft.com/office/drawing/2014/main" val="597744279"/>
                    </a:ext>
                  </a:extLst>
                </a:gridCol>
                <a:gridCol w="2277102">
                  <a:extLst>
                    <a:ext uri="{9D8B030D-6E8A-4147-A177-3AD203B41FA5}">
                      <a16:colId xmlns:a16="http://schemas.microsoft.com/office/drawing/2014/main" val="121705841"/>
                    </a:ext>
                  </a:extLst>
                </a:gridCol>
              </a:tblGrid>
              <a:tr h="744752">
                <a:tc>
                  <a:txBody>
                    <a:bodyPr/>
                    <a:lstStyle/>
                    <a:p>
                      <a:pPr lvl="0" algn="ctr">
                        <a:buNone/>
                      </a:pPr>
                      <a:r>
                        <a:rPr lang="en-US" sz="2000" b="1" cap="none" spc="0" dirty="0">
                          <a:solidFill>
                            <a:schemeClr val="bg1"/>
                          </a:solidFill>
                        </a:rPr>
                        <a:t>Performance Measures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lvl="0" algn="ctr">
                        <a:buNone/>
                      </a:pPr>
                      <a:r>
                        <a:rPr lang="en-US" sz="2000" b="1" cap="none" spc="0" dirty="0">
                          <a:solidFill>
                            <a:schemeClr val="bg1"/>
                          </a:solidFill>
                        </a:rPr>
                        <a:t>Goal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lvl="0" algn="ctr">
                        <a:buNone/>
                      </a:pPr>
                      <a:r>
                        <a:rPr lang="en-US" sz="2000" b="1" cap="none" spc="0" dirty="0">
                          <a:solidFill>
                            <a:schemeClr val="bg1"/>
                          </a:solidFill>
                        </a:rPr>
                        <a:t>Actual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1030431">
                <a:tc>
                  <a:txBody>
                    <a:bodyPr/>
                    <a:lstStyle/>
                    <a:p>
                      <a:pPr lvl="0">
                        <a:buNone/>
                      </a:pPr>
                      <a:r>
                        <a:rPr lang="en-US" sz="1800" cap="none" spc="0" dirty="0">
                          <a:solidFill>
                            <a:schemeClr val="tx1"/>
                          </a:solidFill>
                        </a:rPr>
                        <a:t>Attendance - Increase</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pPr marL="0" lvl="0" indent="0" algn="ctr">
                        <a:buNone/>
                      </a:pPr>
                      <a:r>
                        <a:rPr lang="en-US" sz="1800" cap="none" spc="0" dirty="0">
                          <a:solidFill>
                            <a:schemeClr val="tx1"/>
                          </a:solidFill>
                        </a:rPr>
                        <a:t>10%</a:t>
                      </a:r>
                      <a:endParaRPr lang="en-US" dirty="0"/>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pPr marL="0" lvl="0" indent="0" algn="ctr">
                        <a:buNone/>
                      </a:pPr>
                      <a:r>
                        <a:rPr lang="en-US" sz="1800" cap="none" spc="0" dirty="0">
                          <a:solidFill>
                            <a:schemeClr val="tx1"/>
                          </a:solidFill>
                        </a:rPr>
                        <a:t>37%</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pPr algn="ctr"/>
                      <a:r>
                        <a:rPr lang="en-US" sz="1800" cap="none" spc="0" dirty="0">
                          <a:solidFill>
                            <a:schemeClr val="tx1"/>
                          </a:solidFill>
                        </a:rPr>
                        <a:t>37% increase in attendance when compared to FY23</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886256">
                <a:tc>
                  <a:txBody>
                    <a:bodyPr/>
                    <a:lstStyle/>
                    <a:p>
                      <a:r>
                        <a:rPr lang="en-US" sz="1800" cap="none" spc="0" dirty="0">
                          <a:solidFill>
                            <a:schemeClr val="tx1"/>
                          </a:solidFill>
                        </a:rPr>
                        <a:t>Increase Grant Funding</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algn="ctr"/>
                      <a:r>
                        <a:rPr lang="en-US" sz="1800" cap="none" spc="0" dirty="0">
                          <a:solidFill>
                            <a:schemeClr val="tx1"/>
                          </a:solidFill>
                        </a:rPr>
                        <a:t>$25,000</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lvl="0" algn="ctr">
                        <a:buNone/>
                      </a:pPr>
                      <a:r>
                        <a:rPr lang="en-US" sz="1800" cap="none" spc="0" dirty="0">
                          <a:solidFill>
                            <a:schemeClr val="tx1"/>
                          </a:solidFill>
                        </a:rPr>
                        <a:t>$1,000</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800" dirty="0"/>
                        <a:t>Waiting to hear back from recently applied grants.  Several grants to apply for in 3rd quarter</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bl>
          </a:graphicData>
        </a:graphic>
      </p:graphicFrame>
    </p:spTree>
    <p:extLst>
      <p:ext uri="{BB962C8B-B14F-4D97-AF65-F5344CB8AC3E}">
        <p14:creationId xmlns:p14="http://schemas.microsoft.com/office/powerpoint/2010/main" val="2077909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a:solidFill>
                  <a:srgbClr val="FFFFFF"/>
                </a:solidFill>
              </a:rPr>
              <a:t>Bowman Museum</a:t>
            </a:r>
            <a:r>
              <a:rPr lang="en-US" sz="3600" kern="1200">
                <a:solidFill>
                  <a:srgbClr val="FFFFFF"/>
                </a:solidFill>
                <a:latin typeface="+mj-lt"/>
                <a:ea typeface="+mj-ea"/>
                <a:cs typeface="+mj-cs"/>
              </a:rPr>
              <a:t> Activities</a:t>
            </a:r>
            <a:br>
              <a:rPr lang="en-US" sz="3400" kern="1200">
                <a:solidFill>
                  <a:srgbClr val="FFFFFF"/>
                </a:solidFill>
                <a:latin typeface="+mj-lt"/>
                <a:ea typeface="+mj-ea"/>
                <a:cs typeface="+mj-cs"/>
              </a:rPr>
            </a:br>
            <a:r>
              <a:rPr lang="en-US" sz="2700">
                <a:solidFill>
                  <a:srgbClr val="FFFFFF"/>
                </a:solidFill>
              </a:rPr>
              <a:t>Q2</a:t>
            </a:r>
            <a:r>
              <a:rPr lang="en-US" sz="2700" kern="1200">
                <a:solidFill>
                  <a:srgbClr val="FFFFFF"/>
                </a:solidFill>
                <a:latin typeface="+mj-lt"/>
                <a:ea typeface="+mj-ea"/>
                <a:cs typeface="+mj-cs"/>
              </a:rPr>
              <a:t>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586239346"/>
              </p:ext>
            </p:extLst>
          </p:nvPr>
        </p:nvGraphicFramePr>
        <p:xfrm>
          <a:off x="536863" y="0"/>
          <a:ext cx="10926782" cy="5241119"/>
        </p:xfrm>
        <a:graphic>
          <a:graphicData uri="http://schemas.openxmlformats.org/drawingml/2006/table">
            <a:tbl>
              <a:tblPr firstRow="1" bandRow="1">
                <a:noFill/>
                <a:tableStyleId>{5C22544A-7EE6-4342-B048-85BDC9FD1C3A}</a:tableStyleId>
              </a:tblPr>
              <a:tblGrid>
                <a:gridCol w="4149849">
                  <a:extLst>
                    <a:ext uri="{9D8B030D-6E8A-4147-A177-3AD203B41FA5}">
                      <a16:colId xmlns:a16="http://schemas.microsoft.com/office/drawing/2014/main" val="1923382009"/>
                    </a:ext>
                  </a:extLst>
                </a:gridCol>
                <a:gridCol w="3514107">
                  <a:extLst>
                    <a:ext uri="{9D8B030D-6E8A-4147-A177-3AD203B41FA5}">
                      <a16:colId xmlns:a16="http://schemas.microsoft.com/office/drawing/2014/main" val="105490491"/>
                    </a:ext>
                  </a:extLst>
                </a:gridCol>
                <a:gridCol w="3262826">
                  <a:extLst>
                    <a:ext uri="{9D8B030D-6E8A-4147-A177-3AD203B41FA5}">
                      <a16:colId xmlns:a16="http://schemas.microsoft.com/office/drawing/2014/main" val="121705841"/>
                    </a:ext>
                  </a:extLst>
                </a:gridCol>
              </a:tblGrid>
              <a:tr h="738946">
                <a:tc>
                  <a:txBody>
                    <a:bodyPr/>
                    <a:lstStyle/>
                    <a:p>
                      <a:pPr algn="ctr"/>
                      <a:r>
                        <a:rPr lang="en-US" sz="2000" b="1" cap="none" spc="0" dirty="0">
                          <a:solidFill>
                            <a:schemeClr val="bg1"/>
                          </a:solidFill>
                        </a:rPr>
                        <a:t>Goal/work plan description 2025</a:t>
                      </a:r>
                    </a:p>
                    <a:p>
                      <a:pPr lvl="0" algn="ctr">
                        <a:buNone/>
                      </a:pPr>
                      <a:endParaRPr lang="en-US" sz="2000" b="1" cap="none" spc="0" dirty="0">
                        <a:solidFill>
                          <a:schemeClr val="bg1"/>
                        </a:solidFill>
                      </a:endParaRP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quarter/performance</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997579">
                <a:tc>
                  <a:txBody>
                    <a:bodyPr/>
                    <a:lstStyle/>
                    <a:p>
                      <a:pPr lvl="0">
                        <a:buNone/>
                      </a:pPr>
                      <a:r>
                        <a:rPr lang="en-US" sz="1600" cap="none" spc="0" dirty="0">
                          <a:solidFill>
                            <a:schemeClr val="tx1"/>
                          </a:solidFill>
                        </a:rPr>
                        <a:t>Ranchers Memorial Renovation</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pPr marL="0" lvl="0" indent="0">
                        <a:buNone/>
                      </a:pPr>
                      <a:endParaRPr lang="en-US" sz="16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round/>
                      <a:headEnd type="none" w="med" len="med"/>
                      <a:tailEnd type="none" w="med" len="med"/>
                    </a:lnB>
                    <a:noFill/>
                  </a:tcPr>
                </a:tc>
                <a:tc>
                  <a:txBody>
                    <a:bodyPr/>
                    <a:lstStyle/>
                    <a:p>
                      <a:r>
                        <a:rPr lang="en-US" sz="1600" cap="none" spc="0" dirty="0">
                          <a:solidFill>
                            <a:schemeClr val="tx1"/>
                          </a:solidFill>
                        </a:rPr>
                        <a:t>Establish an exhibit</a:t>
                      </a:r>
                    </a:p>
                    <a:p>
                      <a:pPr lvl="0">
                        <a:buNone/>
                      </a:pPr>
                      <a:r>
                        <a:rPr lang="en-US" sz="1600" cap="none" spc="0" dirty="0">
                          <a:solidFill>
                            <a:schemeClr val="tx1"/>
                          </a:solidFill>
                        </a:rPr>
                        <a:t>Update inventory storage</a:t>
                      </a:r>
                    </a:p>
                    <a:p>
                      <a:pPr lvl="0">
                        <a:buNone/>
                      </a:pPr>
                      <a:r>
                        <a:rPr lang="en-US" sz="1600" cap="none" spc="0" dirty="0">
                          <a:solidFill>
                            <a:schemeClr val="tx1"/>
                          </a:solidFill>
                        </a:rPr>
                        <a:t>Create temperature-controlled archive </a:t>
                      </a:r>
                      <a:endParaRPr lang="en-US" sz="1600" dirty="0"/>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583768">
                <a:tc>
                  <a:txBody>
                    <a:bodyPr/>
                    <a:lstStyle/>
                    <a:p>
                      <a:r>
                        <a:rPr lang="en-US" sz="1600" cap="none" spc="0" dirty="0">
                          <a:solidFill>
                            <a:schemeClr val="tx1"/>
                          </a:solidFill>
                        </a:rPr>
                        <a:t>Bowman Museum</a:t>
                      </a:r>
                    </a:p>
                    <a:p>
                      <a:pPr lvl="0">
                        <a:buNone/>
                      </a:pPr>
                      <a:r>
                        <a:rPr lang="en-US" sz="1600" cap="none" spc="0" dirty="0">
                          <a:solidFill>
                            <a:schemeClr val="tx1"/>
                          </a:solidFill>
                        </a:rPr>
                        <a:t>Facility upgrades</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endParaRPr lang="en-US" sz="16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600" dirty="0"/>
                        <a:t>Upgrade environmental control for museum (old side)</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790673">
                <a:tc>
                  <a:txBody>
                    <a:bodyPr/>
                    <a:lstStyle/>
                    <a:p>
                      <a:r>
                        <a:rPr lang="en-US" sz="1600" cap="none" spc="0" dirty="0">
                          <a:solidFill>
                            <a:schemeClr val="tx1"/>
                          </a:solidFill>
                        </a:rPr>
                        <a:t>Update and complete </a:t>
                      </a:r>
                      <a:endParaRPr lang="en-US"/>
                    </a:p>
                    <a:p>
                      <a:pPr lvl="0">
                        <a:buNone/>
                      </a:pPr>
                      <a:r>
                        <a:rPr lang="en-US" sz="1600" cap="none" spc="0" dirty="0">
                          <a:solidFill>
                            <a:schemeClr val="tx1"/>
                          </a:solidFill>
                        </a:rPr>
                        <a:t>archival inventory</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noFill/>
                  </a:tcPr>
                </a:tc>
                <a:tc>
                  <a:txBody>
                    <a:bodyPr/>
                    <a:lstStyle/>
                    <a:p>
                      <a:endParaRPr lang="en-US" sz="1600" cap="none" spc="0" dirty="0">
                        <a:solidFill>
                          <a:schemeClr val="tx1"/>
                        </a:solidFill>
                      </a:endParaRP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noFill/>
                  </a:tcPr>
                </a:tc>
                <a:tc>
                  <a:txBody>
                    <a:bodyPr/>
                    <a:lstStyle/>
                    <a:p>
                      <a:r>
                        <a:rPr lang="en-US" sz="1600" cap="none" spc="0" dirty="0">
                          <a:solidFill>
                            <a:schemeClr val="tx1"/>
                          </a:solidFill>
                        </a:rPr>
                        <a:t>Ensure archival materials are properly inventoried with appropriate documentation</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790673">
                <a:tc>
                  <a:txBody>
                    <a:bodyPr/>
                    <a:lstStyle/>
                    <a:p>
                      <a:pPr lvl="0">
                        <a:buNone/>
                      </a:pPr>
                      <a:r>
                        <a:rPr lang="en-US" sz="1600" cap="none" spc="0" dirty="0">
                          <a:solidFill>
                            <a:schemeClr val="tx1"/>
                          </a:solidFill>
                        </a:rPr>
                        <a:t>Bowman Museum </a:t>
                      </a:r>
                      <a:endParaRPr lang="en-US" sz="1600"/>
                    </a:p>
                    <a:p>
                      <a:pPr lvl="0">
                        <a:buNone/>
                      </a:pPr>
                      <a:r>
                        <a:rPr lang="en-US" sz="1600" cap="none" spc="0" dirty="0">
                          <a:solidFill>
                            <a:schemeClr val="tx1"/>
                          </a:solidFill>
                        </a:rPr>
                        <a:t>Website overhaul</a:t>
                      </a:r>
                      <a:endParaRPr lang="en-US" sz="1600" dirty="0"/>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US" sz="16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cap="none" spc="0" dirty="0">
                          <a:solidFill>
                            <a:schemeClr val="tx1"/>
                          </a:solidFill>
                        </a:rPr>
                        <a:t>Overhaul and update museum website to increase useability</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ap="flat" cmpd="sng" algn="ctr">
                      <a:solidFill>
                        <a:schemeClr val="tx1"/>
                      </a:solidFill>
                      <a:prstDash val="solid"/>
                    </a:lnB>
                    <a:solidFill>
                      <a:schemeClr val="bg1">
                        <a:lumMod val="95000"/>
                      </a:schemeClr>
                    </a:solidFill>
                  </a:tcPr>
                </a:tc>
                <a:extLst>
                  <a:ext uri="{0D108BD9-81ED-4DB2-BD59-A6C34878D82A}">
                    <a16:rowId xmlns:a16="http://schemas.microsoft.com/office/drawing/2014/main" val="3239926758"/>
                  </a:ext>
                </a:extLst>
              </a:tr>
              <a:tr h="790673">
                <a:tc>
                  <a:txBody>
                    <a:bodyPr/>
                    <a:lstStyle/>
                    <a:p>
                      <a:pPr lvl="0">
                        <a:buNone/>
                      </a:pPr>
                      <a:r>
                        <a:rPr lang="en-US" sz="1600" cap="none" spc="0" dirty="0">
                          <a:solidFill>
                            <a:schemeClr val="tx1"/>
                          </a:solidFill>
                        </a:rPr>
                        <a:t>Archival photograph</a:t>
                      </a:r>
                      <a:endParaRPr lang="en-US" dirty="0"/>
                    </a:p>
                    <a:p>
                      <a:pPr lvl="0">
                        <a:buNone/>
                      </a:pPr>
                      <a:r>
                        <a:rPr lang="en-US" sz="1600" cap="none" spc="0" dirty="0">
                          <a:solidFill>
                            <a:schemeClr val="tx1"/>
                          </a:solidFill>
                        </a:rPr>
                        <a:t>digitization</a:t>
                      </a: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lvl="0">
                        <a:buNone/>
                      </a:pPr>
                      <a:endParaRPr lang="en-US" sz="16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pPr lvl="0">
                        <a:buNone/>
                      </a:pPr>
                      <a:r>
                        <a:rPr lang="en-US" sz="1600" cap="none" spc="0" dirty="0">
                          <a:solidFill>
                            <a:schemeClr val="tx1"/>
                          </a:solidFill>
                        </a:rPr>
                        <a:t>Digitize and make available online 50% of archival photographs</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459295234"/>
                  </a:ext>
                </a:extLst>
              </a:tr>
            </a:tbl>
          </a:graphicData>
        </a:graphic>
      </p:graphicFrame>
    </p:spTree>
    <p:extLst>
      <p:ext uri="{BB962C8B-B14F-4D97-AF65-F5344CB8AC3E}">
        <p14:creationId xmlns:p14="http://schemas.microsoft.com/office/powerpoint/2010/main" val="1414237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a:solidFill>
                  <a:srgbClr val="FFFFFF"/>
                </a:solidFill>
              </a:rPr>
              <a:t>Bowman Museum</a:t>
            </a:r>
            <a:endParaRPr lang="en-US" sz="3600" kern="1200">
              <a:solidFill>
                <a:srgbClr val="FFFFFF"/>
              </a:solidFill>
              <a:latin typeface="+mj-lt"/>
              <a:ea typeface="+mj-ea"/>
              <a:cs typeface="+mj-cs"/>
            </a:endParaRPr>
          </a:p>
        </p:txBody>
      </p:sp>
      <p:sp>
        <p:nvSpPr>
          <p:cNvPr id="3" name="TextBox 2">
            <a:extLst>
              <a:ext uri="{FF2B5EF4-FFF2-40B4-BE49-F238E27FC236}">
                <a16:creationId xmlns:a16="http://schemas.microsoft.com/office/drawing/2014/main" id="{EBE33B02-5D32-4F98-2EB4-79C2A5503124}"/>
              </a:ext>
            </a:extLst>
          </p:cNvPr>
          <p:cNvSpPr txBox="1"/>
          <p:nvPr/>
        </p:nvSpPr>
        <p:spPr>
          <a:xfrm>
            <a:off x="1031329" y="3211643"/>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751478819"/>
              </p:ext>
            </p:extLst>
          </p:nvPr>
        </p:nvGraphicFramePr>
        <p:xfrm>
          <a:off x="1134908" y="756801"/>
          <a:ext cx="10309607" cy="2239682"/>
        </p:xfrm>
        <a:graphic>
          <a:graphicData uri="http://schemas.openxmlformats.org/drawingml/2006/table">
            <a:tbl>
              <a:tblPr firstRow="1" bandRow="1">
                <a:noFill/>
                <a:tableStyleId>{5C22544A-7EE6-4342-B048-85BDC9FD1C3A}</a:tableStyleId>
              </a:tblPr>
              <a:tblGrid>
                <a:gridCol w="3392385">
                  <a:extLst>
                    <a:ext uri="{9D8B030D-6E8A-4147-A177-3AD203B41FA5}">
                      <a16:colId xmlns:a16="http://schemas.microsoft.com/office/drawing/2014/main" val="1923382009"/>
                    </a:ext>
                  </a:extLst>
                </a:gridCol>
                <a:gridCol w="1787733">
                  <a:extLst>
                    <a:ext uri="{9D8B030D-6E8A-4147-A177-3AD203B41FA5}">
                      <a16:colId xmlns:a16="http://schemas.microsoft.com/office/drawing/2014/main" val="2883087216"/>
                    </a:ext>
                  </a:extLst>
                </a:gridCol>
                <a:gridCol w="1772885">
                  <a:extLst>
                    <a:ext uri="{9D8B030D-6E8A-4147-A177-3AD203B41FA5}">
                      <a16:colId xmlns:a16="http://schemas.microsoft.com/office/drawing/2014/main" val="105490491"/>
                    </a:ext>
                  </a:extLst>
                </a:gridCol>
                <a:gridCol w="3356604">
                  <a:extLst>
                    <a:ext uri="{9D8B030D-6E8A-4147-A177-3AD203B41FA5}">
                      <a16:colId xmlns:a16="http://schemas.microsoft.com/office/drawing/2014/main" val="121705841"/>
                    </a:ext>
                  </a:extLst>
                </a:gridCol>
              </a:tblGrid>
              <a:tr h="603692">
                <a:tc>
                  <a:txBody>
                    <a:bodyPr/>
                    <a:lstStyle/>
                    <a:p>
                      <a:pPr algn="ctr"/>
                      <a:endParaRPr lang="en-US" sz="2000" b="1" cap="none" spc="0">
                        <a:solidFill>
                          <a:schemeClr val="bg1"/>
                        </a:solidFill>
                      </a:endParaRP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endParaRPr lang="en-US" sz="2000" b="1" cap="none" spc="0">
                        <a:solidFill>
                          <a:schemeClr val="bg1"/>
                        </a:solidFill>
                      </a:endParaRP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endParaRPr lang="en-US" sz="2000" b="1" cap="none" spc="0">
                        <a:solidFill>
                          <a:schemeClr val="bg1"/>
                        </a:solidFill>
                      </a:endParaRP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endParaRPr lang="en-US" sz="2000" b="1" cap="none" spc="0">
                        <a:solidFill>
                          <a:schemeClr val="bg1"/>
                        </a:solidFill>
                      </a:endParaRP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545330">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545330">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bl>
          </a:graphicData>
        </a:graphic>
      </p:graphicFrame>
    </p:spTree>
    <p:extLst>
      <p:ext uri="{BB962C8B-B14F-4D97-AF65-F5344CB8AC3E}">
        <p14:creationId xmlns:p14="http://schemas.microsoft.com/office/powerpoint/2010/main" val="1254468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9FB9BC-E266-45B0-88AA-25CFDE602E8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67192BF-B5BA-407C-9983-0B11B2F8DF89}">
  <ds:schemaRefs>
    <ds:schemaRef ds:uri="http://schemas.microsoft.com/sharepoint/v3/contenttype/forms"/>
  </ds:schemaRefs>
</ds:datastoreItem>
</file>

<file path=customXml/itemProps3.xml><?xml version="1.0" encoding="utf-8"?>
<ds:datastoreItem xmlns:ds="http://schemas.openxmlformats.org/officeDocument/2006/customXml" ds:itemID="{DCAFB10E-F4B1-4273-A3DB-F5395DACC77D}">
  <ds:schemaRefs>
    <ds:schemaRef ds:uri="b557908c-db8f-492c-85b3-8ac25d9f5500"/>
    <ds:schemaRef ds:uri="e14e99d7-bcb5-4c14-be58-b6d060e5a5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7</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Bowman Museum</vt:lpstr>
      <vt:lpstr>Bowman Museum Financial Summary (unaudited) amounts in thousands</vt:lpstr>
      <vt:lpstr>Bowman Museum Staffing Summary</vt:lpstr>
      <vt:lpstr>Bowman Museum Activities Q2 FY 2024</vt:lpstr>
      <vt:lpstr>Bowman Museum Performance Measures Q2 FY 2024</vt:lpstr>
      <vt:lpstr>Bowman Museum Activities Q2 FY 2024</vt:lpstr>
      <vt:lpstr>Bowman Museum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revision>221</cp:revision>
  <dcterms:created xsi:type="dcterms:W3CDTF">2023-11-18T14:14:15Z</dcterms:created>
  <dcterms:modified xsi:type="dcterms:W3CDTF">2024-02-23T23:51:28Z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