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7" r:id="rId5"/>
    <p:sldId id="262" r:id="rId6"/>
    <p:sldId id="260" r:id="rId7"/>
    <p:sldId id="259" r:id="rId8"/>
    <p:sldId id="261" r:id="rId9"/>
    <p:sldId id="264" r:id="rId10"/>
    <p:sldId id="266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682EA-FE27-799A-EF58-3AC1EB76D6DB}" v="1489" dt="2024-02-23T18:11:14.840"/>
    <p1510:client id="{4FADA723-87E6-FF19-D6EE-55818F0E4D19}" v="12" dt="2024-02-24T02:09:16.528"/>
    <p1510:client id="{6232BA45-F74A-8A53-6668-DD52E2B74CF9}" v="155" dt="2024-02-24T02:15:04.006"/>
    <p1510:client id="{63B0E40F-92A0-B02B-BD2D-213E91359BCF}" v="230" dt="2024-02-24T02:08:14.024"/>
    <p1510:client id="{93E7D2D6-4B59-BC31-49BE-0F2230891FF1}" v="1344" dt="2024-02-23T18:51:46.770"/>
    <p1510:client id="{98C9D2BD-867E-1830-E4E8-BA76813514D5}" v="132" dt="2024-02-23T18:13:43.917"/>
    <p1510:client id="{E0CE901F-7738-DF65-914E-1A0ECEE2EB6D}" v="115" dt="2024-02-23T23:21:17.5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eeler" userId="S::sbeeler@crooklibraryor.gov::4b5c00a6-841e-430d-bac8-e326bae7968f" providerId="AD" clId="Web-{63B0E40F-92A0-B02B-BD2D-213E91359BCF}"/>
    <pc:docChg chg="addSld delSld modSld">
      <pc:chgData name="Sarah Beeler" userId="S::sbeeler@crooklibraryor.gov::4b5c00a6-841e-430d-bac8-e326bae7968f" providerId="AD" clId="Web-{63B0E40F-92A0-B02B-BD2D-213E91359BCF}" dt="2024-02-24T02:08:14.024" v="231" actId="20577"/>
      <pc:docMkLst>
        <pc:docMk/>
      </pc:docMkLst>
      <pc:sldChg chg="modSp">
        <pc:chgData name="Sarah Beeler" userId="S::sbeeler@crooklibraryor.gov::4b5c00a6-841e-430d-bac8-e326bae7968f" providerId="AD" clId="Web-{63B0E40F-92A0-B02B-BD2D-213E91359BCF}" dt="2024-02-24T02:01:51.191" v="0" actId="20577"/>
        <pc:sldMkLst>
          <pc:docMk/>
          <pc:sldMk cId="3340190378" sldId="259"/>
        </pc:sldMkLst>
        <pc:spChg chg="mod">
          <ac:chgData name="Sarah Beeler" userId="S::sbeeler@crooklibraryor.gov::4b5c00a6-841e-430d-bac8-e326bae7968f" providerId="AD" clId="Web-{63B0E40F-92A0-B02B-BD2D-213E91359BCF}" dt="2024-02-24T02:01:51.191" v="0" actId="20577"/>
          <ac:spMkLst>
            <pc:docMk/>
            <pc:sldMk cId="3340190378" sldId="259"/>
            <ac:spMk id="2" creationId="{9F870CFA-96CC-ED23-FB9D-317BE8ED6A7E}"/>
          </ac:spMkLst>
        </pc:spChg>
      </pc:sldChg>
      <pc:sldChg chg="modSp">
        <pc:chgData name="Sarah Beeler" userId="S::sbeeler@crooklibraryor.gov::4b5c00a6-841e-430d-bac8-e326bae7968f" providerId="AD" clId="Web-{63B0E40F-92A0-B02B-BD2D-213E91359BCF}" dt="2024-02-24T02:01:59.941" v="2" actId="20577"/>
        <pc:sldMkLst>
          <pc:docMk/>
          <pc:sldMk cId="3150748941" sldId="261"/>
        </pc:sldMkLst>
        <pc:spChg chg="mod">
          <ac:chgData name="Sarah Beeler" userId="S::sbeeler@crooklibraryor.gov::4b5c00a6-841e-430d-bac8-e326bae7968f" providerId="AD" clId="Web-{63B0E40F-92A0-B02B-BD2D-213E91359BCF}" dt="2024-02-24T02:01:59.941" v="2" actId="20577"/>
          <ac:spMkLst>
            <pc:docMk/>
            <pc:sldMk cId="3150748941" sldId="261"/>
            <ac:spMk id="2" creationId="{9F870CFA-96CC-ED23-FB9D-317BE8ED6A7E}"/>
          </ac:spMkLst>
        </pc:spChg>
      </pc:sldChg>
      <pc:sldChg chg="delSp modSp">
        <pc:chgData name="Sarah Beeler" userId="S::sbeeler@crooklibraryor.gov::4b5c00a6-841e-430d-bac8-e326bae7968f" providerId="AD" clId="Web-{63B0E40F-92A0-B02B-BD2D-213E91359BCF}" dt="2024-02-24T02:07:56.493" v="225"/>
        <pc:sldMkLst>
          <pc:docMk/>
          <pc:sldMk cId="1254468736" sldId="264"/>
        </pc:sldMkLst>
        <pc:spChg chg="mod">
          <ac:chgData name="Sarah Beeler" userId="S::sbeeler@crooklibraryor.gov::4b5c00a6-841e-430d-bac8-e326bae7968f" providerId="AD" clId="Web-{63B0E40F-92A0-B02B-BD2D-213E91359BCF}" dt="2024-02-24T02:02:44.582" v="4" actId="20577"/>
          <ac:spMkLst>
            <pc:docMk/>
            <pc:sldMk cId="1254468736" sldId="264"/>
            <ac:spMk id="2" creationId="{9F870CFA-96CC-ED23-FB9D-317BE8ED6A7E}"/>
          </ac:spMkLst>
        </pc:spChg>
        <pc:spChg chg="del mod">
          <ac:chgData name="Sarah Beeler" userId="S::sbeeler@crooklibraryor.gov::4b5c00a6-841e-430d-bac8-e326bae7968f" providerId="AD" clId="Web-{63B0E40F-92A0-B02B-BD2D-213E91359BCF}" dt="2024-02-24T02:07:56.493" v="225"/>
          <ac:spMkLst>
            <pc:docMk/>
            <pc:sldMk cId="1254468736" sldId="264"/>
            <ac:spMk id="3" creationId="{EBE33B02-5D32-4F98-2EB4-79C2A5503124}"/>
          </ac:spMkLst>
        </pc:spChg>
      </pc:sldChg>
      <pc:sldChg chg="new del">
        <pc:chgData name="Sarah Beeler" userId="S::sbeeler@crooklibraryor.gov::4b5c00a6-841e-430d-bac8-e326bae7968f" providerId="AD" clId="Web-{63B0E40F-92A0-B02B-BD2D-213E91359BCF}" dt="2024-02-24T02:05:12.115" v="17"/>
        <pc:sldMkLst>
          <pc:docMk/>
          <pc:sldMk cId="311334392" sldId="265"/>
        </pc:sldMkLst>
      </pc:sldChg>
      <pc:sldChg chg="new del">
        <pc:chgData name="Sarah Beeler" userId="S::sbeeler@crooklibraryor.gov::4b5c00a6-841e-430d-bac8-e326bae7968f" providerId="AD" clId="Web-{63B0E40F-92A0-B02B-BD2D-213E91359BCF}" dt="2024-02-24T02:04:07.255" v="13"/>
        <pc:sldMkLst>
          <pc:docMk/>
          <pc:sldMk cId="1074321219" sldId="265"/>
        </pc:sldMkLst>
      </pc:sldChg>
      <pc:sldChg chg="new del">
        <pc:chgData name="Sarah Beeler" userId="S::sbeeler@crooklibraryor.gov::4b5c00a6-841e-430d-bac8-e326bae7968f" providerId="AD" clId="Web-{63B0E40F-92A0-B02B-BD2D-213E91359BCF}" dt="2024-02-24T02:03:17.755" v="8"/>
        <pc:sldMkLst>
          <pc:docMk/>
          <pc:sldMk cId="3220868845" sldId="265"/>
        </pc:sldMkLst>
      </pc:sldChg>
      <pc:sldChg chg="modSp add replId">
        <pc:chgData name="Sarah Beeler" userId="S::sbeeler@crooklibraryor.gov::4b5c00a6-841e-430d-bac8-e326bae7968f" providerId="AD" clId="Web-{63B0E40F-92A0-B02B-BD2D-213E91359BCF}" dt="2024-02-24T02:08:14.024" v="231" actId="20577"/>
        <pc:sldMkLst>
          <pc:docMk/>
          <pc:sldMk cId="559983256" sldId="266"/>
        </pc:sldMkLst>
        <pc:spChg chg="mod">
          <ac:chgData name="Sarah Beeler" userId="S::sbeeler@crooklibraryor.gov::4b5c00a6-841e-430d-bac8-e326bae7968f" providerId="AD" clId="Web-{63B0E40F-92A0-B02B-BD2D-213E91359BCF}" dt="2024-02-24T02:08:14.024" v="231" actId="20577"/>
          <ac:spMkLst>
            <pc:docMk/>
            <pc:sldMk cId="559983256" sldId="266"/>
            <ac:spMk id="3" creationId="{E86C005F-2C85-3BF3-7021-79BBCE5394FC}"/>
          </ac:spMkLst>
        </pc:spChg>
      </pc:sldChg>
      <pc:sldChg chg="add del replId">
        <pc:chgData name="Sarah Beeler" userId="S::sbeeler@crooklibraryor.gov::4b5c00a6-841e-430d-bac8-e326bae7968f" providerId="AD" clId="Web-{63B0E40F-92A0-B02B-BD2D-213E91359BCF}" dt="2024-02-24T02:04:13.302" v="14"/>
        <pc:sldMkLst>
          <pc:docMk/>
          <pc:sldMk cId="1541468813" sldId="266"/>
        </pc:sldMkLst>
      </pc:sldChg>
      <pc:sldChg chg="add del replId">
        <pc:chgData name="Sarah Beeler" userId="S::sbeeler@crooklibraryor.gov::4b5c00a6-841e-430d-bac8-e326bae7968f" providerId="AD" clId="Web-{63B0E40F-92A0-B02B-BD2D-213E91359BCF}" dt="2024-02-24T02:03:40.255" v="11"/>
        <pc:sldMkLst>
          <pc:docMk/>
          <pc:sldMk cId="2962780535" sldId="266"/>
        </pc:sldMkLst>
      </pc:sldChg>
      <pc:sldChg chg="add del replId">
        <pc:chgData name="Sarah Beeler" userId="S::sbeeler@crooklibraryor.gov::4b5c00a6-841e-430d-bac8-e326bae7968f" providerId="AD" clId="Web-{63B0E40F-92A0-B02B-BD2D-213E91359BCF}" dt="2024-02-24T02:03:13.848" v="7"/>
        <pc:sldMkLst>
          <pc:docMk/>
          <pc:sldMk cId="3617688250" sldId="266"/>
        </pc:sldMkLst>
      </pc:sldChg>
    </pc:docChg>
  </pc:docChgLst>
  <pc:docChgLst>
    <pc:chgData name="Sarah Beeler" userId="S::sbeeler@crooklibraryor.gov::4b5c00a6-841e-430d-bac8-e326bae7968f" providerId="AD" clId="Web-{05F682EA-FE27-799A-EF58-3AC1EB76D6DB}"/>
    <pc:docChg chg="modSld">
      <pc:chgData name="Sarah Beeler" userId="S::sbeeler@crooklibraryor.gov::4b5c00a6-841e-430d-bac8-e326bae7968f" providerId="AD" clId="Web-{05F682EA-FE27-799A-EF58-3AC1EB76D6DB}" dt="2024-02-23T18:11:14.840" v="1466"/>
      <pc:docMkLst>
        <pc:docMk/>
      </pc:docMkLst>
      <pc:sldChg chg="modSp">
        <pc:chgData name="Sarah Beeler" userId="S::sbeeler@crooklibraryor.gov::4b5c00a6-841e-430d-bac8-e326bae7968f" providerId="AD" clId="Web-{05F682EA-FE27-799A-EF58-3AC1EB76D6DB}" dt="2024-02-23T17:57:52.563" v="175" actId="20577"/>
        <pc:sldMkLst>
          <pc:docMk/>
          <pc:sldMk cId="3036549350" sldId="257"/>
        </pc:sldMkLst>
        <pc:spChg chg="mod">
          <ac:chgData name="Sarah Beeler" userId="S::sbeeler@crooklibraryor.gov::4b5c00a6-841e-430d-bac8-e326bae7968f" providerId="AD" clId="Web-{05F682EA-FE27-799A-EF58-3AC1EB76D6DB}" dt="2024-02-23T17:57:52.563" v="175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Sarah Beeler" userId="S::sbeeler@crooklibraryor.gov::4b5c00a6-841e-430d-bac8-e326bae7968f" providerId="AD" clId="Web-{05F682EA-FE27-799A-EF58-3AC1EB76D6DB}" dt="2024-02-23T18:05:59.648" v="724"/>
        <pc:sldMkLst>
          <pc:docMk/>
          <pc:sldMk cId="3340190378" sldId="259"/>
        </pc:sldMkLst>
        <pc:graphicFrameChg chg="mod modGraphic">
          <ac:chgData name="Sarah Beeler" userId="S::sbeeler@crooklibraryor.gov::4b5c00a6-841e-430d-bac8-e326bae7968f" providerId="AD" clId="Web-{05F682EA-FE27-799A-EF58-3AC1EB76D6DB}" dt="2024-02-23T18:05:59.648" v="724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arah Beeler" userId="S::sbeeler@crooklibraryor.gov::4b5c00a6-841e-430d-bac8-e326bae7968f" providerId="AD" clId="Web-{05F682EA-FE27-799A-EF58-3AC1EB76D6DB}" dt="2024-02-23T17:59:46.018" v="284"/>
        <pc:sldMkLst>
          <pc:docMk/>
          <pc:sldMk cId="890161737" sldId="260"/>
        </pc:sldMkLst>
        <pc:spChg chg="mod">
          <ac:chgData name="Sarah Beeler" userId="S::sbeeler@crooklibraryor.gov::4b5c00a6-841e-430d-bac8-e326bae7968f" providerId="AD" clId="Web-{05F682EA-FE27-799A-EF58-3AC1EB76D6DB}" dt="2024-02-23T17:59:16.627" v="270" actId="20577"/>
          <ac:spMkLst>
            <pc:docMk/>
            <pc:sldMk cId="890161737" sldId="260"/>
            <ac:spMk id="12" creationId="{36EC7822-D15B-CD35-5947-1B43D02B19E6}"/>
          </ac:spMkLst>
        </pc:spChg>
        <pc:spChg chg="mod">
          <ac:chgData name="Sarah Beeler" userId="S::sbeeler@crooklibraryor.gov::4b5c00a6-841e-430d-bac8-e326bae7968f" providerId="AD" clId="Web-{05F682EA-FE27-799A-EF58-3AC1EB76D6DB}" dt="2024-02-23T17:59:40.424" v="280" actId="20577"/>
          <ac:spMkLst>
            <pc:docMk/>
            <pc:sldMk cId="890161737" sldId="260"/>
            <ac:spMk id="39" creationId="{B9AF71FB-E4B0-216D-431E-13C0795316B5}"/>
          </ac:spMkLst>
        </pc:spChg>
        <pc:graphicFrameChg chg="mod modGraphic">
          <ac:chgData name="Sarah Beeler" userId="S::sbeeler@crooklibraryor.gov::4b5c00a6-841e-430d-bac8-e326bae7968f" providerId="AD" clId="Web-{05F682EA-FE27-799A-EF58-3AC1EB76D6DB}" dt="2024-02-23T17:59:46.018" v="284"/>
          <ac:graphicFrameMkLst>
            <pc:docMk/>
            <pc:sldMk cId="890161737" sldId="260"/>
            <ac:graphicFrameMk id="13" creationId="{A3C404BA-F9B6-367C-EB99-F7B95BBC5AEC}"/>
          </ac:graphicFrameMkLst>
        </pc:graphicFrameChg>
      </pc:sldChg>
      <pc:sldChg chg="modSp">
        <pc:chgData name="Sarah Beeler" userId="S::sbeeler@crooklibraryor.gov::4b5c00a6-841e-430d-bac8-e326bae7968f" providerId="AD" clId="Web-{05F682EA-FE27-799A-EF58-3AC1EB76D6DB}" dt="2024-02-23T18:10:27.855" v="1376"/>
        <pc:sldMkLst>
          <pc:docMk/>
          <pc:sldMk cId="3150748941" sldId="261"/>
        </pc:sldMkLst>
        <pc:graphicFrameChg chg="mod modGraphic">
          <ac:chgData name="Sarah Beeler" userId="S::sbeeler@crooklibraryor.gov::4b5c00a6-841e-430d-bac8-e326bae7968f" providerId="AD" clId="Web-{05F682EA-FE27-799A-EF58-3AC1EB76D6DB}" dt="2024-02-23T18:10:27.855" v="1376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  <pc:sldChg chg="modSp">
        <pc:chgData name="Sarah Beeler" userId="S::sbeeler@crooklibraryor.gov::4b5c00a6-841e-430d-bac8-e326bae7968f" providerId="AD" clId="Web-{05F682EA-FE27-799A-EF58-3AC1EB76D6DB}" dt="2024-02-23T18:11:14.840" v="1466"/>
        <pc:sldMkLst>
          <pc:docMk/>
          <pc:sldMk cId="1254468736" sldId="264"/>
        </pc:sldMkLst>
        <pc:graphicFrameChg chg="mod modGraphic">
          <ac:chgData name="Sarah Beeler" userId="S::sbeeler@crooklibraryor.gov::4b5c00a6-841e-430d-bac8-e326bae7968f" providerId="AD" clId="Web-{05F682EA-FE27-799A-EF58-3AC1EB76D6DB}" dt="2024-02-23T18:11:14.840" v="1466"/>
          <ac:graphicFrameMkLst>
            <pc:docMk/>
            <pc:sldMk cId="1254468736" sldId="264"/>
            <ac:graphicFrameMk id="4" creationId="{AFCCCF83-4B5F-87F5-0750-697FA28FEDEB}"/>
          </ac:graphicFrameMkLst>
        </pc:graphicFrameChg>
      </pc:sldChg>
    </pc:docChg>
  </pc:docChgLst>
  <pc:docChgLst>
    <pc:chgData name="Sarah Beeler" userId="S::sbeeler@crooklibraryor.gov::4b5c00a6-841e-430d-bac8-e326bae7968f" providerId="AD" clId="Web-{98C9D2BD-867E-1830-E4E8-BA76813514D5}"/>
    <pc:docChg chg="modSld">
      <pc:chgData name="Sarah Beeler" userId="S::sbeeler@crooklibraryor.gov::4b5c00a6-841e-430d-bac8-e326bae7968f" providerId="AD" clId="Web-{98C9D2BD-867E-1830-E4E8-BA76813514D5}" dt="2024-02-23T18:13:43.917" v="131"/>
      <pc:docMkLst>
        <pc:docMk/>
      </pc:docMkLst>
      <pc:sldChg chg="modSp">
        <pc:chgData name="Sarah Beeler" userId="S::sbeeler@crooklibraryor.gov::4b5c00a6-841e-430d-bac8-e326bae7968f" providerId="AD" clId="Web-{98C9D2BD-867E-1830-E4E8-BA76813514D5}" dt="2024-02-23T18:13:43.917" v="131"/>
        <pc:sldMkLst>
          <pc:docMk/>
          <pc:sldMk cId="3150748941" sldId="261"/>
        </pc:sldMkLst>
        <pc:graphicFrameChg chg="mod modGraphic">
          <ac:chgData name="Sarah Beeler" userId="S::sbeeler@crooklibraryor.gov::4b5c00a6-841e-430d-bac8-e326bae7968f" providerId="AD" clId="Web-{98C9D2BD-867E-1830-E4E8-BA76813514D5}" dt="2024-02-23T18:13:43.917" v="131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</pc:docChg>
  </pc:docChgLst>
  <pc:docChgLst>
    <pc:chgData name="Sarah Beeler" userId="S::sbeeler@crooklibraryor.gov::4b5c00a6-841e-430d-bac8-e326bae7968f" providerId="AD" clId="Web-{93E7D2D6-4B59-BC31-49BE-0F2230891FF1}"/>
    <pc:docChg chg="modSld">
      <pc:chgData name="Sarah Beeler" userId="S::sbeeler@crooklibraryor.gov::4b5c00a6-841e-430d-bac8-e326bae7968f" providerId="AD" clId="Web-{93E7D2D6-4B59-BC31-49BE-0F2230891FF1}" dt="2024-02-23T18:51:41.270" v="1281"/>
      <pc:docMkLst>
        <pc:docMk/>
      </pc:docMkLst>
      <pc:sldChg chg="modSp">
        <pc:chgData name="Sarah Beeler" userId="S::sbeeler@crooklibraryor.gov::4b5c00a6-841e-430d-bac8-e326bae7968f" providerId="AD" clId="Web-{93E7D2D6-4B59-BC31-49BE-0F2230891FF1}" dt="2024-02-23T18:51:00.050" v="1261" actId="20577"/>
        <pc:sldMkLst>
          <pc:docMk/>
          <pc:sldMk cId="3036549350" sldId="257"/>
        </pc:sldMkLst>
        <pc:spChg chg="mod">
          <ac:chgData name="Sarah Beeler" userId="S::sbeeler@crooklibraryor.gov::4b5c00a6-841e-430d-bac8-e326bae7968f" providerId="AD" clId="Web-{93E7D2D6-4B59-BC31-49BE-0F2230891FF1}" dt="2024-02-23T18:51:00.050" v="1261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Sarah Beeler" userId="S::sbeeler@crooklibraryor.gov::4b5c00a6-841e-430d-bac8-e326bae7968f" providerId="AD" clId="Web-{93E7D2D6-4B59-BC31-49BE-0F2230891FF1}" dt="2024-02-23T18:48:24.669" v="1179"/>
        <pc:sldMkLst>
          <pc:docMk/>
          <pc:sldMk cId="3340190378" sldId="259"/>
        </pc:sldMkLst>
        <pc:graphicFrameChg chg="mod modGraphic">
          <ac:chgData name="Sarah Beeler" userId="S::sbeeler@crooklibraryor.gov::4b5c00a6-841e-430d-bac8-e326bae7968f" providerId="AD" clId="Web-{93E7D2D6-4B59-BC31-49BE-0F2230891FF1}" dt="2024-02-23T18:48:24.669" v="1179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arah Beeler" userId="S::sbeeler@crooklibraryor.gov::4b5c00a6-841e-430d-bac8-e326bae7968f" providerId="AD" clId="Web-{93E7D2D6-4B59-BC31-49BE-0F2230891FF1}" dt="2024-02-23T18:49:08.014" v="1181" actId="1076"/>
        <pc:sldMkLst>
          <pc:docMk/>
          <pc:sldMk cId="890161737" sldId="260"/>
        </pc:sldMkLst>
        <pc:spChg chg="mod">
          <ac:chgData name="Sarah Beeler" userId="S::sbeeler@crooklibraryor.gov::4b5c00a6-841e-430d-bac8-e326bae7968f" providerId="AD" clId="Web-{93E7D2D6-4B59-BC31-49BE-0F2230891FF1}" dt="2024-02-23T18:26:11.633" v="659" actId="20577"/>
          <ac:spMkLst>
            <pc:docMk/>
            <pc:sldMk cId="890161737" sldId="260"/>
            <ac:spMk id="12" creationId="{36EC7822-D15B-CD35-5947-1B43D02B19E6}"/>
          </ac:spMkLst>
        </pc:spChg>
        <pc:grpChg chg="mod">
          <ac:chgData name="Sarah Beeler" userId="S::sbeeler@crooklibraryor.gov::4b5c00a6-841e-430d-bac8-e326bae7968f" providerId="AD" clId="Web-{93E7D2D6-4B59-BC31-49BE-0F2230891FF1}" dt="2024-02-23T18:49:08.014" v="1181" actId="1076"/>
          <ac:grpSpMkLst>
            <pc:docMk/>
            <pc:sldMk cId="890161737" sldId="260"/>
            <ac:grpSpMk id="32" creationId="{9E4C8FFA-674E-C1DF-3725-9620DC731178}"/>
          </ac:grpSpMkLst>
        </pc:grpChg>
      </pc:sldChg>
      <pc:sldChg chg="modSp">
        <pc:chgData name="Sarah Beeler" userId="S::sbeeler@crooklibraryor.gov::4b5c00a6-841e-430d-bac8-e326bae7968f" providerId="AD" clId="Web-{93E7D2D6-4B59-BC31-49BE-0F2230891FF1}" dt="2024-02-23T18:47:23.729" v="1115"/>
        <pc:sldMkLst>
          <pc:docMk/>
          <pc:sldMk cId="3150748941" sldId="261"/>
        </pc:sldMkLst>
        <pc:graphicFrameChg chg="mod modGraphic">
          <ac:chgData name="Sarah Beeler" userId="S::sbeeler@crooklibraryor.gov::4b5c00a6-841e-430d-bac8-e326bae7968f" providerId="AD" clId="Web-{93E7D2D6-4B59-BC31-49BE-0F2230891FF1}" dt="2024-02-23T18:47:23.729" v="1115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  <pc:sldChg chg="modSp">
        <pc:chgData name="Sarah Beeler" userId="S::sbeeler@crooklibraryor.gov::4b5c00a6-841e-430d-bac8-e326bae7968f" providerId="AD" clId="Web-{93E7D2D6-4B59-BC31-49BE-0F2230891FF1}" dt="2024-02-23T18:51:41.270" v="1281"/>
        <pc:sldMkLst>
          <pc:docMk/>
          <pc:sldMk cId="1254468736" sldId="264"/>
        </pc:sldMkLst>
        <pc:spChg chg="mod">
          <ac:chgData name="Sarah Beeler" userId="S::sbeeler@crooklibraryor.gov::4b5c00a6-841e-430d-bac8-e326bae7968f" providerId="AD" clId="Web-{93E7D2D6-4B59-BC31-49BE-0F2230891FF1}" dt="2024-02-23T18:20:14.213" v="91" actId="20577"/>
          <ac:spMkLst>
            <pc:docMk/>
            <pc:sldMk cId="1254468736" sldId="264"/>
            <ac:spMk id="3" creationId="{EBE33B02-5D32-4F98-2EB4-79C2A5503124}"/>
          </ac:spMkLst>
        </pc:spChg>
        <pc:graphicFrameChg chg="mod modGraphic">
          <ac:chgData name="Sarah Beeler" userId="S::sbeeler@crooklibraryor.gov::4b5c00a6-841e-430d-bac8-e326bae7968f" providerId="AD" clId="Web-{93E7D2D6-4B59-BC31-49BE-0F2230891FF1}" dt="2024-02-23T18:51:41.270" v="1281"/>
          <ac:graphicFrameMkLst>
            <pc:docMk/>
            <pc:sldMk cId="1254468736" sldId="264"/>
            <ac:graphicFrameMk id="4" creationId="{AFCCCF83-4B5F-87F5-0750-697FA28FEDEB}"/>
          </ac:graphicFrameMkLst>
        </pc:graphicFrameChg>
      </pc:sldChg>
    </pc:docChg>
  </pc:docChgLst>
  <pc:docChgLst>
    <pc:chgData name="Sarah Beeler" userId="S::sbeeler@crooklibraryor.gov::4b5c00a6-841e-430d-bac8-e326bae7968f" providerId="AD" clId="Web-{4FADA723-87E6-FF19-D6EE-55818F0E4D19}"/>
    <pc:docChg chg="modSld">
      <pc:chgData name="Sarah Beeler" userId="S::sbeeler@crooklibraryor.gov::4b5c00a6-841e-430d-bac8-e326bae7968f" providerId="AD" clId="Web-{4FADA723-87E6-FF19-D6EE-55818F0E4D19}" dt="2024-02-24T02:09:16.528" v="12" actId="20577"/>
      <pc:docMkLst>
        <pc:docMk/>
      </pc:docMkLst>
      <pc:sldChg chg="modSp">
        <pc:chgData name="Sarah Beeler" userId="S::sbeeler@crooklibraryor.gov::4b5c00a6-841e-430d-bac8-e326bae7968f" providerId="AD" clId="Web-{4FADA723-87E6-FF19-D6EE-55818F0E4D19}" dt="2024-02-24T02:09:16.528" v="12" actId="20577"/>
        <pc:sldMkLst>
          <pc:docMk/>
          <pc:sldMk cId="559983256" sldId="266"/>
        </pc:sldMkLst>
        <pc:spChg chg="mod">
          <ac:chgData name="Sarah Beeler" userId="S::sbeeler@crooklibraryor.gov::4b5c00a6-841e-430d-bac8-e326bae7968f" providerId="AD" clId="Web-{4FADA723-87E6-FF19-D6EE-55818F0E4D19}" dt="2024-02-24T02:09:16.528" v="12" actId="20577"/>
          <ac:spMkLst>
            <pc:docMk/>
            <pc:sldMk cId="559983256" sldId="266"/>
            <ac:spMk id="3" creationId="{E86C005F-2C85-3BF3-7021-79BBCE5394FC}"/>
          </ac:spMkLst>
        </pc:spChg>
      </pc:sldChg>
    </pc:docChg>
  </pc:docChgLst>
  <pc:docChgLst>
    <pc:chgData name="Sarah Beeler" userId="S::sbeeler@crooklibraryor.gov::4b5c00a6-841e-430d-bac8-e326bae7968f" providerId="AD" clId="Web-{6232BA45-F74A-8A53-6668-DD52E2B74CF9}"/>
    <pc:docChg chg="modSld">
      <pc:chgData name="Sarah Beeler" userId="S::sbeeler@crooklibraryor.gov::4b5c00a6-841e-430d-bac8-e326bae7968f" providerId="AD" clId="Web-{6232BA45-F74A-8A53-6668-DD52E2B74CF9}" dt="2024-02-24T02:14:57.397" v="138"/>
      <pc:docMkLst>
        <pc:docMk/>
      </pc:docMkLst>
      <pc:sldChg chg="modSp">
        <pc:chgData name="Sarah Beeler" userId="S::sbeeler@crooklibraryor.gov::4b5c00a6-841e-430d-bac8-e326bae7968f" providerId="AD" clId="Web-{6232BA45-F74A-8A53-6668-DD52E2B74CF9}" dt="2024-02-24T02:12:31.378" v="34" actId="20577"/>
        <pc:sldMkLst>
          <pc:docMk/>
          <pc:sldMk cId="3036549350" sldId="257"/>
        </pc:sldMkLst>
        <pc:spChg chg="mod">
          <ac:chgData name="Sarah Beeler" userId="S::sbeeler@crooklibraryor.gov::4b5c00a6-841e-430d-bac8-e326bae7968f" providerId="AD" clId="Web-{6232BA45-F74A-8A53-6668-DD52E2B74CF9}" dt="2024-02-24T02:12:31.378" v="34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Sarah Beeler" userId="S::sbeeler@crooklibraryor.gov::4b5c00a6-841e-430d-bac8-e326bae7968f" providerId="AD" clId="Web-{6232BA45-F74A-8A53-6668-DD52E2B74CF9}" dt="2024-02-24T02:14:57.397" v="138"/>
        <pc:sldMkLst>
          <pc:docMk/>
          <pc:sldMk cId="1254468736" sldId="264"/>
        </pc:sldMkLst>
        <pc:graphicFrameChg chg="mod modGraphic">
          <ac:chgData name="Sarah Beeler" userId="S::sbeeler@crooklibraryor.gov::4b5c00a6-841e-430d-bac8-e326bae7968f" providerId="AD" clId="Web-{6232BA45-F74A-8A53-6668-DD52E2B74CF9}" dt="2024-02-24T02:14:57.397" v="138"/>
          <ac:graphicFrameMkLst>
            <pc:docMk/>
            <pc:sldMk cId="1254468736" sldId="264"/>
            <ac:graphicFrameMk id="4" creationId="{AFCCCF83-4B5F-87F5-0750-697FA28FEDEB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E0CE901F-7738-DF65-914E-1A0ECEE2EB6D}"/>
    <pc:docChg chg="modSld">
      <pc:chgData name="Christina Haron" userId="S::christina.haron@co.crook.or.us::ca0bbf6a-46f8-4d49-9c1b-940295d29b19" providerId="AD" clId="Web-{E0CE901F-7738-DF65-914E-1A0ECEE2EB6D}" dt="2024-02-23T23:21:14.162" v="93"/>
      <pc:docMkLst>
        <pc:docMk/>
      </pc:docMkLst>
      <pc:sldChg chg="modSp">
        <pc:chgData name="Christina Haron" userId="S::christina.haron@co.crook.or.us::ca0bbf6a-46f8-4d49-9c1b-940295d29b19" providerId="AD" clId="Web-{E0CE901F-7738-DF65-914E-1A0ECEE2EB6D}" dt="2024-02-23T23:21:14.162" v="93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E0CE901F-7738-DF65-914E-1A0ECEE2EB6D}" dt="2024-02-23T23:21:14.162" v="93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309" indent="-233309">
              <a:buAutoNum type="arabicPeriod"/>
            </a:pPr>
            <a:r>
              <a:rPr lang="en-US"/>
              <a:t>Enter your department in Header area</a:t>
            </a:r>
          </a:p>
          <a:p>
            <a:pPr marL="233309" indent="-233309">
              <a:buAutoNum type="arabicPeriod"/>
            </a:pPr>
            <a:r>
              <a:rPr lang="en-US"/>
              <a:t>Enter the department’s mission statement</a:t>
            </a:r>
          </a:p>
          <a:p>
            <a:pPr marL="233309" indent="-233309">
              <a:buAutoNum type="arabicPeriod"/>
            </a:pPr>
            <a:r>
              <a:rPr lang="en-US"/>
              <a:t>Enter the department’s major goals/work plan elements</a:t>
            </a:r>
          </a:p>
          <a:p>
            <a:pPr marL="233309" indent="-233309">
              <a:buAutoNum type="arabicPeriod"/>
            </a:pPr>
            <a:r>
              <a:rPr lang="en-US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309" indent="-233309">
              <a:buAutoNum type="arabicPeriod"/>
            </a:pPr>
            <a:r>
              <a:rPr lang="en-US"/>
              <a:t>Enter department in header</a:t>
            </a:r>
          </a:p>
          <a:p>
            <a:pPr marL="233309" indent="-233309">
              <a:buAutoNum type="arabicPeriod"/>
            </a:pPr>
            <a:r>
              <a:rPr lang="en-US"/>
              <a:t>Enter the department’s </a:t>
            </a:r>
            <a:r>
              <a:rPr lang="en-US" b="1"/>
              <a:t>quarterly</a:t>
            </a:r>
            <a:r>
              <a:rPr lang="en-US"/>
              <a:t> budget, actual and variance amounts </a:t>
            </a:r>
            <a:r>
              <a:rPr lang="en-US" b="1"/>
              <a:t>---- in thousands</a:t>
            </a:r>
          </a:p>
          <a:p>
            <a:pPr marL="233309" indent="-233309">
              <a:buAutoNum type="arabicPeriod"/>
            </a:pPr>
            <a:r>
              <a:rPr lang="en-US"/>
              <a:t>Enter comments to explain any significant variances</a:t>
            </a:r>
          </a:p>
          <a:p>
            <a:pPr marL="233309" indent="-233309">
              <a:buAutoNum type="arabicPeriod"/>
            </a:pPr>
            <a:r>
              <a:rPr lang="en-US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309" indent="-233309">
              <a:buAutoNum type="arabicPeriod"/>
            </a:pPr>
            <a:r>
              <a:rPr lang="en-US"/>
              <a:t>Enter department in the bottom header</a:t>
            </a:r>
          </a:p>
          <a:p>
            <a:pPr marL="233309" indent="-233309">
              <a:buAutoNum type="arabicPeriod"/>
            </a:pPr>
            <a:r>
              <a:rPr lang="en-US"/>
              <a:t>Enter the department’s organization chart</a:t>
            </a:r>
          </a:p>
          <a:p>
            <a:pPr marL="233309" indent="-233309">
              <a:buAutoNum type="arabicPeriod"/>
            </a:pPr>
            <a:r>
              <a:rPr lang="en-US"/>
              <a:t>Provide some bullets describing personnel during the quarter, e.g., number of new employees, separations, </a:t>
            </a:r>
            <a:r>
              <a:rPr lang="en-US" err="1"/>
              <a:t>etc.any</a:t>
            </a:r>
            <a:r>
              <a:rPr lang="en-US"/>
              <a:t> pending recruitments, significant new hires or </a:t>
            </a:r>
            <a:r>
              <a:rPr lang="en-US" err="1"/>
              <a:t>seprarations</a:t>
            </a:r>
            <a:endParaRPr lang="en-US"/>
          </a:p>
          <a:p>
            <a:pPr marL="233309" indent="-233309">
              <a:buAutoNum type="arabicPeriod"/>
            </a:pPr>
            <a:r>
              <a:rPr lang="en-US"/>
              <a:t>Enter the department’s authorized, filled and vacate positions – FTEs as of end of the quarter</a:t>
            </a:r>
          </a:p>
          <a:p>
            <a:pPr marL="233309" indent="-233309">
              <a:buAutoNum type="arabicPeriod"/>
            </a:pPr>
            <a:r>
              <a:rPr lang="en-US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309" indent="-233309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33309" indent="-233309">
              <a:buAutoNum type="arabicPeriod"/>
            </a:pPr>
            <a:r>
              <a:rPr lang="en-US"/>
              <a:t>List the major goals/work plan elements for the department</a:t>
            </a:r>
          </a:p>
          <a:p>
            <a:pPr marL="233309" indent="-233309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33309" indent="-233309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33309" indent="-233309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33309" indent="-233309">
              <a:buAutoNum type="arabicPeriod"/>
            </a:pPr>
            <a:r>
              <a:rPr lang="en-US"/>
              <a:t>If additional page added, delete “Questions”</a:t>
            </a:r>
          </a:p>
          <a:p>
            <a:pPr marL="233309" indent="-233309">
              <a:buAutoNum type="arabicPeriod"/>
            </a:pPr>
            <a:r>
              <a:rPr lang="en-US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309" indent="-233309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33309" indent="-233309">
              <a:buAutoNum type="arabicPeriod"/>
            </a:pPr>
            <a:r>
              <a:rPr lang="en-US"/>
              <a:t>Continue your list of the major goals/work plan elements</a:t>
            </a:r>
          </a:p>
          <a:p>
            <a:pPr marL="233309" indent="-233309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33309" indent="-233309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33309" indent="-233309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33309" indent="-233309">
              <a:buAutoNum type="arabicPeriod"/>
            </a:pPr>
            <a:r>
              <a:rPr lang="en-US"/>
              <a:t>If additional page added, delete “Questions”</a:t>
            </a:r>
          </a:p>
          <a:p>
            <a:pPr marL="233309" indent="-233309">
              <a:buAutoNum type="arabicPeriod"/>
            </a:pPr>
            <a:r>
              <a:rPr lang="en-US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DAAD26-3BCD-2C4F-BC17-239B68808D9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309" indent="-233309">
              <a:buAutoNum type="arabicPeriod"/>
            </a:pPr>
            <a:r>
              <a:rPr lang="en-US"/>
              <a:t>Enter your department in Header area</a:t>
            </a:r>
          </a:p>
          <a:p>
            <a:pPr marL="233309" indent="-233309">
              <a:buAutoNum type="arabicPeriod"/>
            </a:pPr>
            <a:r>
              <a:rPr lang="en-US"/>
              <a:t>Enter the department’s mission statement</a:t>
            </a:r>
          </a:p>
          <a:p>
            <a:pPr marL="233309" indent="-233309">
              <a:buAutoNum type="arabicPeriod"/>
            </a:pPr>
            <a:r>
              <a:rPr lang="en-US"/>
              <a:t>Enter the department’s major goals/work plan elements</a:t>
            </a:r>
          </a:p>
          <a:p>
            <a:pPr marL="233309" indent="-233309">
              <a:buAutoNum type="arabicPeriod"/>
            </a:pPr>
            <a:r>
              <a:rPr lang="en-US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24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Library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6" y="1924820"/>
            <a:ext cx="9419113" cy="4713486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800" b="0" i="0">
                <a:solidFill>
                  <a:srgbClr val="000000"/>
                </a:solidFill>
                <a:effectLst/>
              </a:rPr>
              <a:t>Our knowledgeable and engaging staff will provide traditional and </a:t>
            </a:r>
            <a:r>
              <a:rPr lang="en-US" sz="2800">
                <a:solidFill>
                  <a:srgbClr val="000000"/>
                </a:solidFill>
              </a:rPr>
              <a:t>innovative</a:t>
            </a:r>
            <a:r>
              <a:rPr lang="en-US" sz="2800" b="0" i="0">
                <a:solidFill>
                  <a:srgbClr val="000000"/>
                </a:solidFill>
                <a:effectLst/>
              </a:rPr>
              <a:t> resources and create welcoming spaces where everyone can experience the joy of learning and discovery.</a:t>
            </a:r>
            <a:endParaRPr lang="en-US" sz="2800" b="0" i="0">
              <a:solidFill>
                <a:srgbClr val="000000"/>
              </a:solidFill>
              <a:effectLst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2600" kern="1200">
              <a:solidFill>
                <a:schemeClr val="tx1"/>
              </a:solidFill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latin typeface="+mn-lt"/>
                <a:ea typeface="+mn-ea"/>
                <a:cs typeface="+mn-cs"/>
              </a:rPr>
              <a:t>Major goals</a:t>
            </a:r>
            <a:endParaRPr lang="en-US" sz="2800" b="1" kern="1200" dirty="0"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New strategic plan for 2024-2029, underway</a:t>
            </a:r>
            <a:endParaRPr lang="en-US" sz="28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Provide library services to rural Crook County residents</a:t>
            </a:r>
            <a:endParaRPr lang="en-US" sz="2800" dirty="0"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2800" kern="120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pic>
        <p:nvPicPr>
          <p:cNvPr id="1028" name="Picture 4" descr="No photo description available.">
            <a:extLst>
              <a:ext uri="{FF2B5EF4-FFF2-40B4-BE49-F238E27FC236}">
                <a16:creationId xmlns:a16="http://schemas.microsoft.com/office/drawing/2014/main" id="{7195BE33-5E77-437F-101C-C689ABC63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7" y="5532068"/>
            <a:ext cx="977068" cy="97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Library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>
                <a:solidFill>
                  <a:srgbClr val="FFFFFF"/>
                </a:solidFill>
              </a:rPr>
              <a:t>Financial S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408412"/>
              </p:ext>
            </p:extLst>
          </p:nvPr>
        </p:nvGraphicFramePr>
        <p:xfrm>
          <a:off x="1059544" y="2141422"/>
          <a:ext cx="940820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29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307772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6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(46)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1,412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2400" dirty="0"/>
                        <a:t>1,502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411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2400" dirty="0"/>
                        <a:t>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1,467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1,567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61671" y="4579643"/>
            <a:ext cx="68180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Property taxes, the primary revenue source is received in Q2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2050" name="Picture 2" descr="No photo description available.">
            <a:extLst>
              <a:ext uri="{FF2B5EF4-FFF2-40B4-BE49-F238E27FC236}">
                <a16:creationId xmlns:a16="http://schemas.microsoft.com/office/drawing/2014/main" id="{06B8F3C7-C3A3-14DE-1F77-2A7D40FAB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07" y="5505849"/>
            <a:ext cx="962211" cy="96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783" y="5652097"/>
            <a:ext cx="10081394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Library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309918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>
                <a:latin typeface="+mn-lt"/>
                <a:ea typeface="+mn-ea"/>
                <a:cs typeface="+mn-cs"/>
              </a:rPr>
              <a:t>Comments: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Currently two vacant full-time positions, Assistant Director and Outreach Librarian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Hired two part-time employees to help fill the gap through Mid-Oregon Personnel, one part-time Outreach Librarian and a part-time Library Aide.</a:t>
            </a:r>
            <a:endParaRPr lang="en-US">
              <a:cs typeface="Calibri" panose="020F0502020204030204"/>
            </a:endParaRPr>
          </a:p>
          <a:p>
            <a:pPr>
              <a:spcAft>
                <a:spcPts val="600"/>
              </a:spcAft>
            </a:pPr>
            <a:endParaRPr lang="en-US">
              <a:cs typeface="Calibri" panose="020F0502020204030204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783666" y="723569"/>
            <a:ext cx="5022745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Crook County Library Org Chart</a:t>
            </a: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spcAft>
                <a:spcPts val="600"/>
              </a:spcAft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667990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8.50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grpSp>
        <p:nvGrpSpPr>
          <p:cNvPr id="32" name="Organization Chart 2">
            <a:extLst>
              <a:ext uri="{FF2B5EF4-FFF2-40B4-BE49-F238E27FC236}">
                <a16:creationId xmlns:a16="http://schemas.microsoft.com/office/drawing/2014/main" id="{9E4C8FFA-674E-C1DF-3725-9620DC731178}"/>
              </a:ext>
            </a:extLst>
          </p:cNvPr>
          <p:cNvGrpSpPr>
            <a:grpSpLocks/>
          </p:cNvGrpSpPr>
          <p:nvPr/>
        </p:nvGrpSpPr>
        <p:grpSpPr bwMode="auto">
          <a:xfrm>
            <a:off x="6864921" y="2054545"/>
            <a:ext cx="4860234" cy="2531614"/>
            <a:chOff x="1087" y="1026"/>
            <a:chExt cx="1830" cy="278"/>
          </a:xfrm>
        </p:grpSpPr>
        <p:cxnSp>
          <p:nvCxnSpPr>
            <p:cNvPr id="33" name="_s3159">
              <a:extLst>
                <a:ext uri="{FF2B5EF4-FFF2-40B4-BE49-F238E27FC236}">
                  <a16:creationId xmlns:a16="http://schemas.microsoft.com/office/drawing/2014/main" id="{02F6AE2B-4277-5220-333A-0E03AEA7E2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2683" y="1072"/>
              <a:ext cx="91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_s3089">
              <a:extLst>
                <a:ext uri="{FF2B5EF4-FFF2-40B4-BE49-F238E27FC236}">
                  <a16:creationId xmlns:a16="http://schemas.microsoft.com/office/drawing/2014/main" id="{BA9A8D3F-59E7-967E-7AC1-29AA4D056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" y="1101"/>
              <a:ext cx="785" cy="64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lIns="74642" tIns="37326" rIns="74642" bIns="37326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u="sng">
                  <a:latin typeface="Arial Narrow" panose="020B0606020202030204" pitchFamily="34" charset="0"/>
                </a:rPr>
                <a:t>Library Operations Manager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Cindy York</a:t>
              </a:r>
            </a:p>
          </p:txBody>
        </p:sp>
        <p:sp>
          <p:nvSpPr>
            <p:cNvPr id="35" name="_s3124">
              <a:extLst>
                <a:ext uri="{FF2B5EF4-FFF2-40B4-BE49-F238E27FC236}">
                  <a16:creationId xmlns:a16="http://schemas.microsoft.com/office/drawing/2014/main" id="{BF30B710-3BA0-326D-BCE4-A1005040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" y="1174"/>
              <a:ext cx="745" cy="13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 u="sng">
                  <a:latin typeface="Arial Narrow" panose="020B0606020202030204" pitchFamily="34" charset="0"/>
                </a:rPr>
                <a:t>Librarian Specialists</a:t>
              </a:r>
            </a:p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Adult Services – Amber Smith</a:t>
              </a:r>
            </a:p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Catalog Services – Kim Bales</a:t>
              </a:r>
            </a:p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Children’s Services – Renee Parrott</a:t>
              </a:r>
            </a:p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Outreach Services – vacant</a:t>
              </a:r>
            </a:p>
          </p:txBody>
        </p:sp>
        <p:sp>
          <p:nvSpPr>
            <p:cNvPr id="36" name="_s3158">
              <a:extLst>
                <a:ext uri="{FF2B5EF4-FFF2-40B4-BE49-F238E27FC236}">
                  <a16:creationId xmlns:a16="http://schemas.microsoft.com/office/drawing/2014/main" id="{653F8B6C-B8B7-D55A-1F93-DDB28460C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4" y="1174"/>
              <a:ext cx="558" cy="94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 u="sng">
                  <a:latin typeface="Arial Narrow" panose="020B0606020202030204" pitchFamily="34" charset="0"/>
                </a:rPr>
                <a:t>Library Technicians</a:t>
              </a:r>
            </a:p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Amber </a:t>
              </a:r>
              <a:r>
                <a:rPr lang="en-US" altLang="en-US" sz="1100" err="1">
                  <a:latin typeface="Arial Narrow" panose="020B0606020202030204" pitchFamily="34" charset="0"/>
                </a:rPr>
                <a:t>Dozhier</a:t>
              </a:r>
              <a:endParaRPr lang="en-US" altLang="en-US" sz="1100">
                <a:latin typeface="Arial Narrow" panose="020B0606020202030204" pitchFamily="34" charset="0"/>
              </a:endParaRPr>
            </a:p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Kaila Rhoden</a:t>
              </a:r>
            </a:p>
            <a:p>
              <a:pPr algn="ctr" eaLnBrk="1" hangingPunct="1">
                <a:lnSpc>
                  <a:spcPct val="80000"/>
                </a:lnSpc>
                <a:buFontTx/>
                <a:buNone/>
              </a:pPr>
              <a:r>
                <a:rPr lang="en-US" altLang="en-US" sz="1100">
                  <a:latin typeface="Arial Narrow" panose="020B0606020202030204" pitchFamily="34" charset="0"/>
                </a:rPr>
                <a:t>Stephanie Glisson </a:t>
              </a:r>
            </a:p>
          </p:txBody>
        </p:sp>
        <p:sp>
          <p:nvSpPr>
            <p:cNvPr id="38" name="_s3083">
              <a:extLst>
                <a:ext uri="{FF2B5EF4-FFF2-40B4-BE49-F238E27FC236}">
                  <a16:creationId xmlns:a16="http://schemas.microsoft.com/office/drawing/2014/main" id="{20281C38-B480-5BC5-3F86-9BE2315BB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1026"/>
              <a:ext cx="647" cy="66"/>
            </a:xfrm>
            <a:prstGeom prst="cube">
              <a:avLst>
                <a:gd name="adj" fmla="val 1076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587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74642" tIns="37326" rIns="74642" bIns="37326" anchor="ctr"/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Tx/>
                <a:buNone/>
                <a:defRPr/>
              </a:pPr>
              <a:r>
                <a:rPr lang="en-US" altLang="en-US" sz="1200" u="sng">
                  <a:latin typeface="Arial Narrow" pitchFamily="34" charset="0"/>
                </a:rPr>
                <a:t>Director of Library Services</a:t>
              </a:r>
            </a:p>
            <a:p>
              <a:pPr algn="ctr">
                <a:buFontTx/>
                <a:buNone/>
                <a:defRPr/>
              </a:pPr>
              <a:r>
                <a:rPr lang="en-US" altLang="en-US" sz="1200">
                  <a:latin typeface="Arial Narrow" pitchFamily="34" charset="0"/>
                </a:rPr>
                <a:t>Sarah Beeler</a:t>
              </a:r>
            </a:p>
          </p:txBody>
        </p:sp>
        <p:sp>
          <p:nvSpPr>
            <p:cNvPr id="39" name="_s3087">
              <a:extLst>
                <a:ext uri="{FF2B5EF4-FFF2-40B4-BE49-F238E27FC236}">
                  <a16:creationId xmlns:a16="http://schemas.microsoft.com/office/drawing/2014/main" id="{B9AF71FB-E4B0-216D-431E-13C079531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101"/>
              <a:ext cx="785" cy="64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lIns="365760" tIns="37326" rIns="365760" bIns="37326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u="sng">
                  <a:latin typeface="Arial Narrow" panose="020B0606020202030204" pitchFamily="34" charset="0"/>
                </a:rPr>
                <a:t>Asst. Director/Public Services Manager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Arial Narrow"/>
                </a:rPr>
                <a:t>vacant</a:t>
              </a:r>
              <a:endParaRPr lang="en-US" altLang="en-US" sz="1100">
                <a:latin typeface="Arial Narrow" panose="020B0606020202030204" pitchFamily="34" charset="0"/>
              </a:endParaRPr>
            </a:p>
          </p:txBody>
        </p:sp>
      </p:grpSp>
      <p:sp>
        <p:nvSpPr>
          <p:cNvPr id="41" name="_s3083">
            <a:extLst>
              <a:ext uri="{FF2B5EF4-FFF2-40B4-BE49-F238E27FC236}">
                <a16:creationId xmlns:a16="http://schemas.microsoft.com/office/drawing/2014/main" id="{735868F5-0C49-95DC-39F1-A996B2DE3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3005" y="1136688"/>
            <a:ext cx="2085714" cy="254176"/>
          </a:xfrm>
          <a:prstGeom prst="cube">
            <a:avLst>
              <a:gd name="adj" fmla="val 10764"/>
            </a:avLst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lIns="74642" tIns="37326" rIns="74642" bIns="37326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n-US" altLang="en-US" sz="1200" u="sng">
                <a:latin typeface="Arial Narrow" pitchFamily="34" charset="0"/>
              </a:rPr>
              <a:t>County Court</a:t>
            </a:r>
            <a:endParaRPr lang="en-US" altLang="en-US" sz="1200">
              <a:latin typeface="Arial Narrow" pitchFamily="34" charset="0"/>
            </a:endParaRPr>
          </a:p>
        </p:txBody>
      </p:sp>
      <p:sp>
        <p:nvSpPr>
          <p:cNvPr id="42" name="_s3083">
            <a:extLst>
              <a:ext uri="{FF2B5EF4-FFF2-40B4-BE49-F238E27FC236}">
                <a16:creationId xmlns:a16="http://schemas.microsoft.com/office/drawing/2014/main" id="{0F4F7153-4EB2-EC91-56D3-6439389FE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118" y="1482168"/>
            <a:ext cx="1969487" cy="440541"/>
          </a:xfrm>
          <a:prstGeom prst="cube">
            <a:avLst>
              <a:gd name="adj" fmla="val 10764"/>
            </a:avLst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lIns="74642" tIns="37326" rIns="74642" bIns="37326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n-US" altLang="en-US" sz="1200">
                <a:latin typeface="Arial Narrow" pitchFamily="34" charset="0"/>
              </a:rPr>
              <a:t>County Administrator</a:t>
            </a:r>
          </a:p>
        </p:txBody>
      </p:sp>
      <p:pic>
        <p:nvPicPr>
          <p:cNvPr id="43" name="Picture 4" descr="No photo description available.">
            <a:extLst>
              <a:ext uri="{FF2B5EF4-FFF2-40B4-BE49-F238E27FC236}">
                <a16:creationId xmlns:a16="http://schemas.microsoft.com/office/drawing/2014/main" id="{6C7EFE78-D993-A7CB-AE10-F8A312B09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7" y="5532068"/>
            <a:ext cx="977068" cy="97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Library Activities</a:t>
            </a:r>
            <a:br>
              <a:rPr lang="en-US" sz="3400" kern="1200" dirty="0"/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473703"/>
              </p:ext>
            </p:extLst>
          </p:nvPr>
        </p:nvGraphicFramePr>
        <p:xfrm>
          <a:off x="1088570" y="617701"/>
          <a:ext cx="10078194" cy="490312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27566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24119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00943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95066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19971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March 16, 2024, Glenn Miller Orchestra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Sponsors  secured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Sponsors:  Kirby Nagelhout, James F. and Marion L. Miller Foundation, private donors, Prineville Band of Brothers, VFW Post 1412 &amp; Auxiliary, Oregon Cultural Trust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634535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Bookmobile secured (Thank you!)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Repairs almost complete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Library services to rural areas March-November, depending on road conditions.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Broughton Patio Repair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Completed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Completed Q2.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425227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Ruth Metz Associates, strategic planning library consultant hired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Underway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New strategic plan, 2024-2029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</a:tbl>
          </a:graphicData>
        </a:graphic>
      </p:graphicFrame>
      <p:pic>
        <p:nvPicPr>
          <p:cNvPr id="3" name="Picture 4" descr="No photo description available.">
            <a:extLst>
              <a:ext uri="{FF2B5EF4-FFF2-40B4-BE49-F238E27FC236}">
                <a16:creationId xmlns:a16="http://schemas.microsoft.com/office/drawing/2014/main" id="{74C48FB9-DC4C-F443-DE15-36C313CA5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7" y="5532068"/>
            <a:ext cx="977068" cy="97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Library Activities - continued</a:t>
            </a:r>
            <a:br>
              <a:rPr lang="en-US" sz="3400" kern="1200" dirty="0"/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196343"/>
              </p:ext>
            </p:extLst>
          </p:nvPr>
        </p:nvGraphicFramePr>
        <p:xfrm>
          <a:off x="957942" y="872050"/>
          <a:ext cx="10309608" cy="421355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5907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575077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275456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Apply for grants for programs and library services.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Ongoing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Applying for Teen Internship grant/ Resilience Hubs &amp; Networks grant through ODHS for new backup generator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880042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Hire second part-time Outreach Librarian for Ochoco West and Powell Butte through Mid-Oregon Personnel</a:t>
                      </a:r>
                    </a:p>
                    <a:p>
                      <a:pPr lvl="0">
                        <a:buNone/>
                      </a:pP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Initiate community conversations  to dovetail library services with community needs in Powell Butte and Ochoco West.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Once these areas have regular library service, begin process of looking at options for library services up Juniper Canyon.  Investigate potential partnerships.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  <p:pic>
        <p:nvPicPr>
          <p:cNvPr id="6" name="Picture 4" descr="No photo description available.">
            <a:extLst>
              <a:ext uri="{FF2B5EF4-FFF2-40B4-BE49-F238E27FC236}">
                <a16:creationId xmlns:a16="http://schemas.microsoft.com/office/drawing/2014/main" id="{96E843FA-E88C-B9E5-CCA9-2249F60DD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7" y="5532068"/>
            <a:ext cx="977068" cy="97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74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422297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Library Performance Measures</a:t>
            </a:r>
            <a:br>
              <a:rPr lang="en-US" sz="3400" kern="1200" dirty="0"/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52049"/>
              </p:ext>
            </p:extLst>
          </p:nvPr>
        </p:nvGraphicFramePr>
        <p:xfrm>
          <a:off x="954689" y="17517"/>
          <a:ext cx="10309607" cy="493109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9238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787733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77288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660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797566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1334384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8,600 active Crook County Library Cards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33.3%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2000 new cards to be issued to residents in rural Crook County, 643 new cards issued in Q1 &amp; Q2.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1687155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Provide regular and ongoing library services to rural communities and Crook County Elementary Schools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ongoing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Steins Pillar recently had their first Crook County Library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</a:rPr>
                        <a:t>storytime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 visit.  One part-time Outreach Librarian has been hired for Post/Paulina/Brothers School.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11199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Increase circulation, Items per capita currently 4.8, state average is 15.4</a:t>
                      </a:r>
                      <a:endParaRPr lang="en-US" dirty="0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Increase circulation by 5% each year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underway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CCL is working to offer library services to rural areas of Crook County. 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  <p:pic>
        <p:nvPicPr>
          <p:cNvPr id="7" name="Picture 4" descr="No photo description available.">
            <a:extLst>
              <a:ext uri="{FF2B5EF4-FFF2-40B4-BE49-F238E27FC236}">
                <a16:creationId xmlns:a16="http://schemas.microsoft.com/office/drawing/2014/main" id="{8453A227-36B2-1323-0BF0-C9BEC082B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7" y="5532068"/>
            <a:ext cx="977068" cy="97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Crook County Library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6" y="1924820"/>
            <a:ext cx="9419113" cy="4713486"/>
          </a:xfrm>
          <a:prstGeom prst="rect">
            <a:avLst/>
          </a:prstGeom>
        </p:spPr>
        <p:txBody>
          <a:bodyPr lIns="91440" tIns="45720" rIns="91440" bIns="45720" anchor="t">
            <a:normAutofit lnSpcReduction="10000"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/>
              <a:t>FY25 Major</a:t>
            </a:r>
            <a:r>
              <a:rPr lang="en-US" sz="2800" b="1" kern="1200">
                <a:latin typeface="+mn-lt"/>
                <a:ea typeface="+mn-ea"/>
                <a:cs typeface="+mn-cs"/>
              </a:rPr>
              <a:t> goals</a:t>
            </a:r>
            <a:endParaRPr lang="en-US" sz="2800" b="1" kern="1200"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Align library services with goals set forth in new strategic plan.</a:t>
            </a:r>
            <a:endParaRPr lang="en-US" sz="28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 addition to providing library services at the Crook County Library in Prineville, offer library services at Post, Paulina, </a:t>
            </a:r>
            <a:r>
              <a:rPr lang="en-US" sz="2800"/>
              <a:t>Ochoco West, Powell Butte and Juniper Canyon.</a:t>
            </a:r>
            <a:endParaRPr lang="en-US" sz="2800" dirty="0"/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dirty="0">
                <a:cs typeface="Calibri"/>
              </a:rPr>
              <a:t>Questions: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>
                <a:solidFill>
                  <a:schemeClr val="bg1"/>
                </a:solidFill>
                <a:cs typeface="Calibri"/>
              </a:rPr>
              <a:t>Questions:</a:t>
            </a:r>
            <a:endParaRPr lang="en-US" sz="2800"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2800" kern="120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pic>
        <p:nvPicPr>
          <p:cNvPr id="1028" name="Picture 4" descr="No photo description available.">
            <a:extLst>
              <a:ext uri="{FF2B5EF4-FFF2-40B4-BE49-F238E27FC236}">
                <a16:creationId xmlns:a16="http://schemas.microsoft.com/office/drawing/2014/main" id="{7195BE33-5E77-437F-101C-C689ABC63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7" y="5532068"/>
            <a:ext cx="977068" cy="97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98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2490B5-0F55-409F-B1D5-1DFAF19253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F8F603-DC13-4938-8BBA-7D549615C7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06CC4A-5C2A-4E2D-A1C4-50BEEE8061F7}">
  <ds:schemaRefs>
    <ds:schemaRef ds:uri="b557908c-db8f-492c-85b3-8ac25d9f5500"/>
    <ds:schemaRef ds:uri="e14e99d7-bcb5-4c14-be58-b6d060e5a5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Crook County Library</vt:lpstr>
      <vt:lpstr>Crook County Library Financial Summary amounts in thousands</vt:lpstr>
      <vt:lpstr>Crook County Library Staffing Summary</vt:lpstr>
      <vt:lpstr>Crook County Library Activities Q2 FY 2024</vt:lpstr>
      <vt:lpstr>Library Activities - continued Q2 FY 2024</vt:lpstr>
      <vt:lpstr>Crook County Library Performance Measures Q2 FY 2024</vt:lpstr>
      <vt:lpstr>Crook County Library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revision>63</cp:revision>
  <cp:lastPrinted>2023-11-28T23:40:44Z</cp:lastPrinted>
  <dcterms:created xsi:type="dcterms:W3CDTF">2023-11-18T14:14:15Z</dcterms:created>
  <dcterms:modified xsi:type="dcterms:W3CDTF">2024-02-24T02:15:13Z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