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sldIdLst>
    <p:sldId id="257" r:id="rId5"/>
    <p:sldId id="262" r:id="rId6"/>
    <p:sldId id="260" r:id="rId7"/>
    <p:sldId id="259" r:id="rId8"/>
    <p:sldId id="261" r:id="rId9"/>
    <p:sldId id="263" r:id="rId10"/>
    <p:sldId id="265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C701D8-538C-FDA9-21A6-F9167FA80F70}" v="3676" dt="2024-02-26T20:41:23.694"/>
    <p1510:client id="{9A749D0F-D57C-719A-405D-125EBBCF6670}" v="768" dt="2024-02-26T16:52:59.643"/>
    <p1510:client id="{F248276D-4078-6D61-E03C-06FA306B35C0}" v="149" dt="2024-02-27T15:27:00.7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63"/>
    <p:restoredTop sz="84082"/>
  </p:normalViewPr>
  <p:slideViewPr>
    <p:cSldViewPr snapToGrid="0">
      <p:cViewPr varScale="1">
        <p:scale>
          <a:sx n="107" d="100"/>
          <a:sy n="107" d="100"/>
        </p:scale>
        <p:origin x="992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quie Davis" userId="S::jacquie.davis@crookcountyor.gov::a6c4e450-8ecc-424b-b8d2-d2deffd3c54d" providerId="AD" clId="Web-{23C701D8-538C-FDA9-21A6-F9167FA80F70}"/>
    <pc:docChg chg="addSld delSld modSld">
      <pc:chgData name="Jacquie Davis" userId="S::jacquie.davis@crookcountyor.gov::a6c4e450-8ecc-424b-b8d2-d2deffd3c54d" providerId="AD" clId="Web-{23C701D8-538C-FDA9-21A6-F9167FA80F70}" dt="2024-02-26T20:41:23.694" v="2630" actId="20577"/>
      <pc:docMkLst>
        <pc:docMk/>
      </pc:docMkLst>
      <pc:sldChg chg="modSp">
        <pc:chgData name="Jacquie Davis" userId="S::jacquie.davis@crookcountyor.gov::a6c4e450-8ecc-424b-b8d2-d2deffd3c54d" providerId="AD" clId="Web-{23C701D8-538C-FDA9-21A6-F9167FA80F70}" dt="2024-02-26T20:41:23.694" v="2630" actId="20577"/>
        <pc:sldMkLst>
          <pc:docMk/>
          <pc:sldMk cId="1235064747" sldId="262"/>
        </pc:sldMkLst>
        <pc:spChg chg="mod">
          <ac:chgData name="Jacquie Davis" userId="S::jacquie.davis@crookcountyor.gov::a6c4e450-8ecc-424b-b8d2-d2deffd3c54d" providerId="AD" clId="Web-{23C701D8-538C-FDA9-21A6-F9167FA80F70}" dt="2024-02-26T20:41:23.694" v="2630" actId="20577"/>
          <ac:spMkLst>
            <pc:docMk/>
            <pc:sldMk cId="1235064747" sldId="262"/>
            <ac:spMk id="6" creationId="{6C44B870-A9C0-3BC0-CCCF-93456BCF9B54}"/>
          </ac:spMkLst>
        </pc:spChg>
      </pc:sldChg>
      <pc:sldChg chg="modSp">
        <pc:chgData name="Jacquie Davis" userId="S::jacquie.davis@crookcountyor.gov::a6c4e450-8ecc-424b-b8d2-d2deffd3c54d" providerId="AD" clId="Web-{23C701D8-538C-FDA9-21A6-F9167FA80F70}" dt="2024-02-26T17:34:14.829" v="435"/>
        <pc:sldMkLst>
          <pc:docMk/>
          <pc:sldMk cId="1254468736" sldId="263"/>
        </pc:sldMkLst>
        <pc:graphicFrameChg chg="mod modGraphic">
          <ac:chgData name="Jacquie Davis" userId="S::jacquie.davis@crookcountyor.gov::a6c4e450-8ecc-424b-b8d2-d2deffd3c54d" providerId="AD" clId="Web-{23C701D8-538C-FDA9-21A6-F9167FA80F70}" dt="2024-02-26T17:34:14.829" v="435"/>
          <ac:graphicFrameMkLst>
            <pc:docMk/>
            <pc:sldMk cId="1254468736" sldId="263"/>
            <ac:graphicFrameMk id="4" creationId="{AFCCCF83-4B5F-87F5-0750-697FA28FEDEB}"/>
          </ac:graphicFrameMkLst>
        </pc:graphicFrameChg>
      </pc:sldChg>
      <pc:sldChg chg="addSp delSp modSp mod modClrScheme delDesignElem chgLayout">
        <pc:chgData name="Jacquie Davis" userId="S::jacquie.davis@crookcountyor.gov::a6c4e450-8ecc-424b-b8d2-d2deffd3c54d" providerId="AD" clId="Web-{23C701D8-538C-FDA9-21A6-F9167FA80F70}" dt="2024-02-26T20:26:19.290" v="1973"/>
        <pc:sldMkLst>
          <pc:docMk/>
          <pc:sldMk cId="699991331" sldId="264"/>
        </pc:sldMkLst>
        <pc:spChg chg="mod ord">
          <ac:chgData name="Jacquie Davis" userId="S::jacquie.davis@crookcountyor.gov::a6c4e450-8ecc-424b-b8d2-d2deffd3c54d" providerId="AD" clId="Web-{23C701D8-538C-FDA9-21A6-F9167FA80F70}" dt="2024-02-26T20:19:47.222" v="1140"/>
          <ac:spMkLst>
            <pc:docMk/>
            <pc:sldMk cId="699991331" sldId="264"/>
            <ac:spMk id="2" creationId="{D3BAF376-681D-C41C-8248-24E7C0E720F4}"/>
          </ac:spMkLst>
        </pc:spChg>
        <pc:spChg chg="del mod">
          <ac:chgData name="Jacquie Davis" userId="S::jacquie.davis@crookcountyor.gov::a6c4e450-8ecc-424b-b8d2-d2deffd3c54d" providerId="AD" clId="Web-{23C701D8-538C-FDA9-21A6-F9167FA80F70}" dt="2024-02-26T20:09:00.431" v="1138"/>
          <ac:spMkLst>
            <pc:docMk/>
            <pc:sldMk cId="699991331" sldId="264"/>
            <ac:spMk id="3" creationId="{4B6AA02F-8996-3C66-E9C8-A9D20BC24B64}"/>
          </ac:spMkLst>
        </pc:spChg>
        <pc:spChg chg="add del mod">
          <ac:chgData name="Jacquie Davis" userId="S::jacquie.davis@crookcountyor.gov::a6c4e450-8ecc-424b-b8d2-d2deffd3c54d" providerId="AD" clId="Web-{23C701D8-538C-FDA9-21A6-F9167FA80F70}" dt="2024-02-26T20:08:28.336" v="1122"/>
          <ac:spMkLst>
            <pc:docMk/>
            <pc:sldMk cId="699991331" sldId="264"/>
            <ac:spMk id="4" creationId="{97528C1F-0CF5-A36B-73B7-27909A715C02}"/>
          </ac:spMkLst>
        </pc:spChg>
        <pc:spChg chg="add del">
          <ac:chgData name="Jacquie Davis" userId="S::jacquie.davis@crookcountyor.gov::a6c4e450-8ecc-424b-b8d2-d2deffd3c54d" providerId="AD" clId="Web-{23C701D8-538C-FDA9-21A6-F9167FA80F70}" dt="2024-02-26T20:19:47.222" v="1140"/>
          <ac:spMkLst>
            <pc:docMk/>
            <pc:sldMk cId="699991331" sldId="264"/>
            <ac:spMk id="8" creationId="{1B15ED52-F352-441B-82BF-E0EA34836D08}"/>
          </ac:spMkLst>
        </pc:spChg>
        <pc:spChg chg="add del">
          <ac:chgData name="Jacquie Davis" userId="S::jacquie.davis@crookcountyor.gov::a6c4e450-8ecc-424b-b8d2-d2deffd3c54d" providerId="AD" clId="Web-{23C701D8-538C-FDA9-21A6-F9167FA80F70}" dt="2024-02-26T20:19:47.222" v="1140"/>
          <ac:spMkLst>
            <pc:docMk/>
            <pc:sldMk cId="699991331" sldId="264"/>
            <ac:spMk id="10" creationId="{3B2E3793-BFE6-45A2-9B7B-E18844431C99}"/>
          </ac:spMkLst>
        </pc:spChg>
        <pc:spChg chg="add del">
          <ac:chgData name="Jacquie Davis" userId="S::jacquie.davis@crookcountyor.gov::a6c4e450-8ecc-424b-b8d2-d2deffd3c54d" providerId="AD" clId="Web-{23C701D8-538C-FDA9-21A6-F9167FA80F70}" dt="2024-02-26T20:19:47.222" v="1140"/>
          <ac:spMkLst>
            <pc:docMk/>
            <pc:sldMk cId="699991331" sldId="264"/>
            <ac:spMk id="12" creationId="{BC4C4868-CB8F-4AF9-9CDB-8108F2C19B67}"/>
          </ac:spMkLst>
        </pc:spChg>
        <pc:spChg chg="add del">
          <ac:chgData name="Jacquie Davis" userId="S::jacquie.davis@crookcountyor.gov::a6c4e450-8ecc-424b-b8d2-d2deffd3c54d" providerId="AD" clId="Web-{23C701D8-538C-FDA9-21A6-F9167FA80F70}" dt="2024-02-26T20:19:47.222" v="1140"/>
          <ac:spMkLst>
            <pc:docMk/>
            <pc:sldMk cId="699991331" sldId="264"/>
            <ac:spMk id="14" creationId="{375E0459-6403-40CD-989D-56A4407CA12E}"/>
          </ac:spMkLst>
        </pc:spChg>
        <pc:spChg chg="add del">
          <ac:chgData name="Jacquie Davis" userId="S::jacquie.davis@crookcountyor.gov::a6c4e450-8ecc-424b-b8d2-d2deffd3c54d" providerId="AD" clId="Web-{23C701D8-538C-FDA9-21A6-F9167FA80F70}" dt="2024-02-26T20:19:47.222" v="1140"/>
          <ac:spMkLst>
            <pc:docMk/>
            <pc:sldMk cId="699991331" sldId="264"/>
            <ac:spMk id="16" creationId="{53E5B1A8-3AC9-4BD1-9BBC-78CA94F2D1BA}"/>
          </ac:spMkLst>
        </pc:spChg>
        <pc:graphicFrameChg chg="add mod modGraphic">
          <ac:chgData name="Jacquie Davis" userId="S::jacquie.davis@crookcountyor.gov::a6c4e450-8ecc-424b-b8d2-d2deffd3c54d" providerId="AD" clId="Web-{23C701D8-538C-FDA9-21A6-F9167FA80F70}" dt="2024-02-26T20:26:19.290" v="1973"/>
          <ac:graphicFrameMkLst>
            <pc:docMk/>
            <pc:sldMk cId="699991331" sldId="264"/>
            <ac:graphicFrameMk id="6" creationId="{E40E4B7A-98C5-1FE3-B9FE-D1405C85CC71}"/>
          </ac:graphicFrameMkLst>
        </pc:graphicFrameChg>
      </pc:sldChg>
      <pc:sldChg chg="new del">
        <pc:chgData name="Jacquie Davis" userId="S::jacquie.davis@crookcountyor.gov::a6c4e450-8ecc-424b-b8d2-d2deffd3c54d" providerId="AD" clId="Web-{23C701D8-538C-FDA9-21A6-F9167FA80F70}" dt="2024-02-26T16:55:06.191" v="12"/>
        <pc:sldMkLst>
          <pc:docMk/>
          <pc:sldMk cId="938747129" sldId="265"/>
        </pc:sldMkLst>
      </pc:sldChg>
      <pc:sldChg chg="modSp del">
        <pc:chgData name="Jacquie Davis" userId="S::jacquie.davis@crookcountyor.gov::a6c4e450-8ecc-424b-b8d2-d2deffd3c54d" providerId="AD" clId="Web-{23C701D8-538C-FDA9-21A6-F9167FA80F70}" dt="2024-02-26T16:54:12.049" v="10"/>
        <pc:sldMkLst>
          <pc:docMk/>
          <pc:sldMk cId="1306328266" sldId="265"/>
        </pc:sldMkLst>
        <pc:graphicFrameChg chg="mod modGraphic">
          <ac:chgData name="Jacquie Davis" userId="S::jacquie.davis@crookcountyor.gov::a6c4e450-8ecc-424b-b8d2-d2deffd3c54d" providerId="AD" clId="Web-{23C701D8-538C-FDA9-21A6-F9167FA80F70}" dt="2024-02-26T16:54:00.737" v="9"/>
          <ac:graphicFrameMkLst>
            <pc:docMk/>
            <pc:sldMk cId="1306328266" sldId="265"/>
            <ac:graphicFrameMk id="7" creationId="{F72D6943-8AC5-82F9-82D1-8C650F7CB6AE}"/>
          </ac:graphicFrameMkLst>
        </pc:graphicFrameChg>
      </pc:sldChg>
      <pc:sldChg chg="addSp delSp modSp new mod modClrScheme chgLayout">
        <pc:chgData name="Jacquie Davis" userId="S::jacquie.davis@crookcountyor.gov::a6c4e450-8ecc-424b-b8d2-d2deffd3c54d" providerId="AD" clId="Web-{23C701D8-538C-FDA9-21A6-F9167FA80F70}" dt="2024-02-26T17:34:56.549" v="437"/>
        <pc:sldMkLst>
          <pc:docMk/>
          <pc:sldMk cId="2662065914" sldId="265"/>
        </pc:sldMkLst>
        <pc:spChg chg="del">
          <ac:chgData name="Jacquie Davis" userId="S::jacquie.davis@crookcountyor.gov::a6c4e450-8ecc-424b-b8d2-d2deffd3c54d" providerId="AD" clId="Web-{23C701D8-538C-FDA9-21A6-F9167FA80F70}" dt="2024-02-26T16:55:25.676" v="14"/>
          <ac:spMkLst>
            <pc:docMk/>
            <pc:sldMk cId="2662065914" sldId="265"/>
            <ac:spMk id="2" creationId="{CA2F0EA5-1F10-5A30-7ABA-4087B2D90743}"/>
          </ac:spMkLst>
        </pc:spChg>
        <pc:spChg chg="del">
          <ac:chgData name="Jacquie Davis" userId="S::jacquie.davis@crookcountyor.gov::a6c4e450-8ecc-424b-b8d2-d2deffd3c54d" providerId="AD" clId="Web-{23C701D8-538C-FDA9-21A6-F9167FA80F70}" dt="2024-02-26T16:55:25.676" v="14"/>
          <ac:spMkLst>
            <pc:docMk/>
            <pc:sldMk cId="2662065914" sldId="265"/>
            <ac:spMk id="3" creationId="{4A164104-84D8-4B03-192A-C44AEF0E7228}"/>
          </ac:spMkLst>
        </pc:spChg>
        <pc:graphicFrameChg chg="add mod modGraphic">
          <ac:chgData name="Jacquie Davis" userId="S::jacquie.davis@crookcountyor.gov::a6c4e450-8ecc-424b-b8d2-d2deffd3c54d" providerId="AD" clId="Web-{23C701D8-538C-FDA9-21A6-F9167FA80F70}" dt="2024-02-26T17:33:02.780" v="349"/>
          <ac:graphicFrameMkLst>
            <pc:docMk/>
            <pc:sldMk cId="2662065914" sldId="265"/>
            <ac:graphicFrameMk id="5" creationId="{20A1D68F-9A48-365F-6EA9-2533EDAC6294}"/>
          </ac:graphicFrameMkLst>
        </pc:graphicFrameChg>
        <pc:picChg chg="add">
          <ac:chgData name="Jacquie Davis" userId="S::jacquie.davis@crookcountyor.gov::a6c4e450-8ecc-424b-b8d2-d2deffd3c54d" providerId="AD" clId="Web-{23C701D8-538C-FDA9-21A6-F9167FA80F70}" dt="2024-02-26T17:34:43.642" v="436"/>
          <ac:picMkLst>
            <pc:docMk/>
            <pc:sldMk cId="2662065914" sldId="265"/>
            <ac:picMk id="7" creationId="{CEDBE4C9-1547-2D1A-C86F-19A625593307}"/>
          </ac:picMkLst>
        </pc:picChg>
        <pc:picChg chg="add">
          <ac:chgData name="Jacquie Davis" userId="S::jacquie.davis@crookcountyor.gov::a6c4e450-8ecc-424b-b8d2-d2deffd3c54d" providerId="AD" clId="Web-{23C701D8-538C-FDA9-21A6-F9167FA80F70}" dt="2024-02-26T17:34:56.549" v="437"/>
          <ac:picMkLst>
            <pc:docMk/>
            <pc:sldMk cId="2662065914" sldId="265"/>
            <ac:picMk id="9" creationId="{0BA9A916-F80F-1654-17B0-C9856A45B09D}"/>
          </ac:picMkLst>
        </pc:picChg>
      </pc:sldChg>
    </pc:docChg>
  </pc:docChgLst>
  <pc:docChgLst>
    <pc:chgData name="Jacquie Davis" userId="S::jacquie.davis@crookcountyor.gov::a6c4e450-8ecc-424b-b8d2-d2deffd3c54d" providerId="AD" clId="Web-{9ED5D09E-AA78-5E6B-9CC7-C0CEA93C302E}"/>
    <pc:docChg chg="addSld modSld sldOrd">
      <pc:chgData name="Jacquie Davis" userId="S::jacquie.davis@crookcountyor.gov::a6c4e450-8ecc-424b-b8d2-d2deffd3c54d" providerId="AD" clId="Web-{9ED5D09E-AA78-5E6B-9CC7-C0CEA93C302E}" dt="2024-02-24T00:14:50.882" v="52" actId="20577"/>
      <pc:docMkLst>
        <pc:docMk/>
      </pc:docMkLst>
      <pc:sldChg chg="modSp">
        <pc:chgData name="Jacquie Davis" userId="S::jacquie.davis@crookcountyor.gov::a6c4e450-8ecc-424b-b8d2-d2deffd3c54d" providerId="AD" clId="Web-{9ED5D09E-AA78-5E6B-9CC7-C0CEA93C302E}" dt="2024-02-24T00:13:43.943" v="34" actId="20577"/>
        <pc:sldMkLst>
          <pc:docMk/>
          <pc:sldMk cId="890161737" sldId="260"/>
        </pc:sldMkLst>
        <pc:spChg chg="mod">
          <ac:chgData name="Jacquie Davis" userId="S::jacquie.davis@crookcountyor.gov::a6c4e450-8ecc-424b-b8d2-d2deffd3c54d" providerId="AD" clId="Web-{9ED5D09E-AA78-5E6B-9CC7-C0CEA93C302E}" dt="2024-02-24T00:13:43.943" v="34" actId="20577"/>
          <ac:spMkLst>
            <pc:docMk/>
            <pc:sldMk cId="890161737" sldId="260"/>
            <ac:spMk id="12" creationId="{36EC7822-D15B-CD35-5947-1B43D02B19E6}"/>
          </ac:spMkLst>
        </pc:spChg>
        <pc:graphicFrameChg chg="mod modGraphic">
          <ac:chgData name="Jacquie Davis" userId="S::jacquie.davis@crookcountyor.gov::a6c4e450-8ecc-424b-b8d2-d2deffd3c54d" providerId="AD" clId="Web-{9ED5D09E-AA78-5E6B-9CC7-C0CEA93C302E}" dt="2024-02-24T00:13:09.208" v="31"/>
          <ac:graphicFrameMkLst>
            <pc:docMk/>
            <pc:sldMk cId="890161737" sldId="260"/>
            <ac:graphicFrameMk id="13" creationId="{A3C404BA-F9B6-367C-EB99-F7B95BBC5AEC}"/>
          </ac:graphicFrameMkLst>
        </pc:graphicFrameChg>
      </pc:sldChg>
      <pc:sldChg chg="modSp new ord">
        <pc:chgData name="Jacquie Davis" userId="S::jacquie.davis@crookcountyor.gov::a6c4e450-8ecc-424b-b8d2-d2deffd3c54d" providerId="AD" clId="Web-{9ED5D09E-AA78-5E6B-9CC7-C0CEA93C302E}" dt="2024-02-24T00:14:50.882" v="52" actId="20577"/>
        <pc:sldMkLst>
          <pc:docMk/>
          <pc:sldMk cId="699991331" sldId="264"/>
        </pc:sldMkLst>
        <pc:spChg chg="mod">
          <ac:chgData name="Jacquie Davis" userId="S::jacquie.davis@crookcountyor.gov::a6c4e450-8ecc-424b-b8d2-d2deffd3c54d" providerId="AD" clId="Web-{9ED5D09E-AA78-5E6B-9CC7-C0CEA93C302E}" dt="2024-02-24T00:14:50.882" v="52" actId="20577"/>
          <ac:spMkLst>
            <pc:docMk/>
            <pc:sldMk cId="699991331" sldId="264"/>
            <ac:spMk id="2" creationId="{D3BAF376-681D-C41C-8248-24E7C0E720F4}"/>
          </ac:spMkLst>
        </pc:spChg>
      </pc:sldChg>
    </pc:docChg>
  </pc:docChgLst>
  <pc:docChgLst>
    <pc:chgData name="Jacquie Davis" userId="S::jacquie.davis@crookcountyor.gov::a6c4e450-8ecc-424b-b8d2-d2deffd3c54d" providerId="AD" clId="Web-{F248276D-4078-6D61-E03C-06FA306B35C0}"/>
    <pc:docChg chg="modSld">
      <pc:chgData name="Jacquie Davis" userId="S::jacquie.davis@crookcountyor.gov::a6c4e450-8ecc-424b-b8d2-d2deffd3c54d" providerId="AD" clId="Web-{F248276D-4078-6D61-E03C-06FA306B35C0}" dt="2024-02-27T15:26:56.742" v="143"/>
      <pc:docMkLst>
        <pc:docMk/>
      </pc:docMkLst>
      <pc:sldChg chg="modSp">
        <pc:chgData name="Jacquie Davis" userId="S::jacquie.davis@crookcountyor.gov::a6c4e450-8ecc-424b-b8d2-d2deffd3c54d" providerId="AD" clId="Web-{F248276D-4078-6D61-E03C-06FA306B35C0}" dt="2024-02-27T15:26:56.742" v="143"/>
        <pc:sldMkLst>
          <pc:docMk/>
          <pc:sldMk cId="699991331" sldId="264"/>
        </pc:sldMkLst>
        <pc:graphicFrameChg chg="mod modGraphic">
          <ac:chgData name="Jacquie Davis" userId="S::jacquie.davis@crookcountyor.gov::a6c4e450-8ecc-424b-b8d2-d2deffd3c54d" providerId="AD" clId="Web-{F248276D-4078-6D61-E03C-06FA306B35C0}" dt="2024-02-27T15:26:56.742" v="143"/>
          <ac:graphicFrameMkLst>
            <pc:docMk/>
            <pc:sldMk cId="699991331" sldId="264"/>
            <ac:graphicFrameMk id="6" creationId="{E40E4B7A-98C5-1FE3-B9FE-D1405C85CC71}"/>
          </ac:graphicFrameMkLst>
        </pc:graphicFrameChg>
      </pc:sldChg>
    </pc:docChg>
  </pc:docChgLst>
  <pc:docChgLst>
    <pc:chgData name="Jacquie Davis" userId="S::jacquie.davis@crookcountyor.gov::a6c4e450-8ecc-424b-b8d2-d2deffd3c54d" providerId="AD" clId="Web-{96232D75-9A42-0F7B-433F-FC1BFA1E10FF}"/>
    <pc:docChg chg="modSld">
      <pc:chgData name="Jacquie Davis" userId="S::jacquie.davis@crookcountyor.gov::a6c4e450-8ecc-424b-b8d2-d2deffd3c54d" providerId="AD" clId="Web-{96232D75-9A42-0F7B-433F-FC1BFA1E10FF}" dt="2024-02-23T16:48:32.331" v="204" actId="20577"/>
      <pc:docMkLst>
        <pc:docMk/>
      </pc:docMkLst>
      <pc:sldChg chg="modSp">
        <pc:chgData name="Jacquie Davis" userId="S::jacquie.davis@crookcountyor.gov::a6c4e450-8ecc-424b-b8d2-d2deffd3c54d" providerId="AD" clId="Web-{96232D75-9A42-0F7B-433F-FC1BFA1E10FF}" dt="2024-02-23T16:48:23.534" v="202" actId="20577"/>
        <pc:sldMkLst>
          <pc:docMk/>
          <pc:sldMk cId="3340190378" sldId="259"/>
        </pc:sldMkLst>
        <pc:spChg chg="mod">
          <ac:chgData name="Jacquie Davis" userId="S::jacquie.davis@crookcountyor.gov::a6c4e450-8ecc-424b-b8d2-d2deffd3c54d" providerId="AD" clId="Web-{96232D75-9A42-0F7B-433F-FC1BFA1E10FF}" dt="2024-02-23T16:48:23.534" v="202" actId="20577"/>
          <ac:spMkLst>
            <pc:docMk/>
            <pc:sldMk cId="3340190378" sldId="259"/>
            <ac:spMk id="2" creationId="{9F870CFA-96CC-ED23-FB9D-317BE8ED6A7E}"/>
          </ac:spMkLst>
        </pc:spChg>
        <pc:graphicFrameChg chg="mod modGraphic">
          <ac:chgData name="Jacquie Davis" userId="S::jacquie.davis@crookcountyor.gov::a6c4e450-8ecc-424b-b8d2-d2deffd3c54d" providerId="AD" clId="Web-{96232D75-9A42-0F7B-433F-FC1BFA1E10FF}" dt="2024-02-23T16:46:30.798" v="200"/>
          <ac:graphicFrameMkLst>
            <pc:docMk/>
            <pc:sldMk cId="3340190378" sldId="259"/>
            <ac:graphicFrameMk id="4" creationId="{AFCCCF83-4B5F-87F5-0750-697FA28FEDEB}"/>
          </ac:graphicFrameMkLst>
        </pc:graphicFrameChg>
      </pc:sldChg>
      <pc:sldChg chg="modSp">
        <pc:chgData name="Jacquie Davis" userId="S::jacquie.davis@crookcountyor.gov::a6c4e450-8ecc-424b-b8d2-d2deffd3c54d" providerId="AD" clId="Web-{96232D75-9A42-0F7B-433F-FC1BFA1E10FF}" dt="2024-02-23T16:48:27.565" v="203" actId="20577"/>
        <pc:sldMkLst>
          <pc:docMk/>
          <pc:sldMk cId="3150748941" sldId="261"/>
        </pc:sldMkLst>
        <pc:spChg chg="mod">
          <ac:chgData name="Jacquie Davis" userId="S::jacquie.davis@crookcountyor.gov::a6c4e450-8ecc-424b-b8d2-d2deffd3c54d" providerId="AD" clId="Web-{96232D75-9A42-0F7B-433F-FC1BFA1E10FF}" dt="2024-02-23T16:48:27.565" v="203" actId="20577"/>
          <ac:spMkLst>
            <pc:docMk/>
            <pc:sldMk cId="3150748941" sldId="261"/>
            <ac:spMk id="2" creationId="{9F870CFA-96CC-ED23-FB9D-317BE8ED6A7E}"/>
          </ac:spMkLst>
        </pc:spChg>
      </pc:sldChg>
      <pc:sldChg chg="modSp">
        <pc:chgData name="Jacquie Davis" userId="S::jacquie.davis@crookcountyor.gov::a6c4e450-8ecc-424b-b8d2-d2deffd3c54d" providerId="AD" clId="Web-{96232D75-9A42-0F7B-433F-FC1BFA1E10FF}" dt="2024-02-23T16:48:32.331" v="204" actId="20577"/>
        <pc:sldMkLst>
          <pc:docMk/>
          <pc:sldMk cId="1254468736" sldId="263"/>
        </pc:sldMkLst>
        <pc:spChg chg="mod">
          <ac:chgData name="Jacquie Davis" userId="S::jacquie.davis@crookcountyor.gov::a6c4e450-8ecc-424b-b8d2-d2deffd3c54d" providerId="AD" clId="Web-{96232D75-9A42-0F7B-433F-FC1BFA1E10FF}" dt="2024-02-23T16:48:32.331" v="204" actId="20577"/>
          <ac:spMkLst>
            <pc:docMk/>
            <pc:sldMk cId="1254468736" sldId="263"/>
            <ac:spMk id="2" creationId="{9F870CFA-96CC-ED23-FB9D-317BE8ED6A7E}"/>
          </ac:spMkLst>
        </pc:spChg>
      </pc:sldChg>
    </pc:docChg>
  </pc:docChgLst>
  <pc:docChgLst>
    <pc:chgData name="Christina Haron" userId="S::christina.haron@co.crook.or.us::ca0bbf6a-46f8-4d49-9c1b-940295d29b19" providerId="AD" clId="Web-{71430F31-92E2-8816-36DD-AC49B74FCA09}"/>
    <pc:docChg chg="modSld">
      <pc:chgData name="Christina Haron" userId="S::christina.haron@co.crook.or.us::ca0bbf6a-46f8-4d49-9c1b-940295d29b19" providerId="AD" clId="Web-{71430F31-92E2-8816-36DD-AC49B74FCA09}" dt="2024-02-23T23:22:54.382" v="31"/>
      <pc:docMkLst>
        <pc:docMk/>
      </pc:docMkLst>
      <pc:sldChg chg="modSp">
        <pc:chgData name="Christina Haron" userId="S::christina.haron@co.crook.or.us::ca0bbf6a-46f8-4d49-9c1b-940295d29b19" providerId="AD" clId="Web-{71430F31-92E2-8816-36DD-AC49B74FCA09}" dt="2024-02-23T23:22:54.382" v="31"/>
        <pc:sldMkLst>
          <pc:docMk/>
          <pc:sldMk cId="1235064747" sldId="262"/>
        </pc:sldMkLst>
        <pc:graphicFrameChg chg="mod modGraphic">
          <ac:chgData name="Christina Haron" userId="S::christina.haron@co.crook.or.us::ca0bbf6a-46f8-4d49-9c1b-940295d29b19" providerId="AD" clId="Web-{71430F31-92E2-8816-36DD-AC49B74FCA09}" dt="2024-02-23T23:22:54.382" v="31"/>
          <ac:graphicFrameMkLst>
            <pc:docMk/>
            <pc:sldMk cId="1235064747" sldId="262"/>
            <ac:graphicFrameMk id="5" creationId="{A30FF624-3DE5-A610-1E97-C574345F8296}"/>
          </ac:graphicFrameMkLst>
        </pc:graphicFrameChg>
      </pc:sldChg>
    </pc:docChg>
  </pc:docChgLst>
  <pc:docChgLst>
    <pc:chgData name="Jacquie Davis" userId="S::jacquie.davis@crookcountyor.gov::a6c4e450-8ecc-424b-b8d2-d2deffd3c54d" providerId="AD" clId="Web-{85AE1C1B-CAB8-9C11-A930-88D0044F7C01}"/>
    <pc:docChg chg="modSld">
      <pc:chgData name="Jacquie Davis" userId="S::jacquie.davis@crookcountyor.gov::a6c4e450-8ecc-424b-b8d2-d2deffd3c54d" providerId="AD" clId="Web-{85AE1C1B-CAB8-9C11-A930-88D0044F7C01}" dt="2024-02-24T00:58:48.070" v="702" actId="20577"/>
      <pc:docMkLst>
        <pc:docMk/>
      </pc:docMkLst>
      <pc:sldChg chg="modSp">
        <pc:chgData name="Jacquie Davis" userId="S::jacquie.davis@crookcountyor.gov::a6c4e450-8ecc-424b-b8d2-d2deffd3c54d" providerId="AD" clId="Web-{85AE1C1B-CAB8-9C11-A930-88D0044F7C01}" dt="2024-02-24T00:20:41.419" v="13" actId="20577"/>
        <pc:sldMkLst>
          <pc:docMk/>
          <pc:sldMk cId="3036549350" sldId="257"/>
        </pc:sldMkLst>
        <pc:spChg chg="mod">
          <ac:chgData name="Jacquie Davis" userId="S::jacquie.davis@crookcountyor.gov::a6c4e450-8ecc-424b-b8d2-d2deffd3c54d" providerId="AD" clId="Web-{85AE1C1B-CAB8-9C11-A930-88D0044F7C01}" dt="2024-02-24T00:20:41.419" v="13" actId="20577"/>
          <ac:spMkLst>
            <pc:docMk/>
            <pc:sldMk cId="3036549350" sldId="257"/>
            <ac:spMk id="3" creationId="{E86C005F-2C85-3BF3-7021-79BBCE5394FC}"/>
          </ac:spMkLst>
        </pc:spChg>
      </pc:sldChg>
      <pc:sldChg chg="modSp">
        <pc:chgData name="Jacquie Davis" userId="S::jacquie.davis@crookcountyor.gov::a6c4e450-8ecc-424b-b8d2-d2deffd3c54d" providerId="AD" clId="Web-{85AE1C1B-CAB8-9C11-A930-88D0044F7C01}" dt="2024-02-24T00:38:51.103" v="699"/>
        <pc:sldMkLst>
          <pc:docMk/>
          <pc:sldMk cId="3340190378" sldId="259"/>
        </pc:sldMkLst>
        <pc:graphicFrameChg chg="mod modGraphic">
          <ac:chgData name="Jacquie Davis" userId="S::jacquie.davis@crookcountyor.gov::a6c4e450-8ecc-424b-b8d2-d2deffd3c54d" providerId="AD" clId="Web-{85AE1C1B-CAB8-9C11-A930-88D0044F7C01}" dt="2024-02-24T00:38:51.103" v="699"/>
          <ac:graphicFrameMkLst>
            <pc:docMk/>
            <pc:sldMk cId="3340190378" sldId="259"/>
            <ac:graphicFrameMk id="4" creationId="{AFCCCF83-4B5F-87F5-0750-697FA28FEDEB}"/>
          </ac:graphicFrameMkLst>
        </pc:graphicFrameChg>
      </pc:sldChg>
      <pc:sldChg chg="modSp">
        <pc:chgData name="Jacquie Davis" userId="S::jacquie.davis@crookcountyor.gov::a6c4e450-8ecc-424b-b8d2-d2deffd3c54d" providerId="AD" clId="Web-{85AE1C1B-CAB8-9C11-A930-88D0044F7C01}" dt="2024-02-24T00:37:09.805" v="659"/>
        <pc:sldMkLst>
          <pc:docMk/>
          <pc:sldMk cId="3150748941" sldId="261"/>
        </pc:sldMkLst>
        <pc:graphicFrameChg chg="mod modGraphic">
          <ac:chgData name="Jacquie Davis" userId="S::jacquie.davis@crookcountyor.gov::a6c4e450-8ecc-424b-b8d2-d2deffd3c54d" providerId="AD" clId="Web-{85AE1C1B-CAB8-9C11-A930-88D0044F7C01}" dt="2024-02-24T00:37:09.805" v="659"/>
          <ac:graphicFrameMkLst>
            <pc:docMk/>
            <pc:sldMk cId="3150748941" sldId="261"/>
            <ac:graphicFrameMk id="4" creationId="{AFCCCF83-4B5F-87F5-0750-697FA28FEDEB}"/>
          </ac:graphicFrameMkLst>
        </pc:graphicFrameChg>
      </pc:sldChg>
      <pc:sldChg chg="modSp">
        <pc:chgData name="Jacquie Davis" userId="S::jacquie.davis@crookcountyor.gov::a6c4e450-8ecc-424b-b8d2-d2deffd3c54d" providerId="AD" clId="Web-{85AE1C1B-CAB8-9C11-A930-88D0044F7C01}" dt="2024-02-24T00:58:48.070" v="702" actId="20577"/>
        <pc:sldMkLst>
          <pc:docMk/>
          <pc:sldMk cId="1235064747" sldId="262"/>
        </pc:sldMkLst>
        <pc:spChg chg="mod">
          <ac:chgData name="Jacquie Davis" userId="S::jacquie.davis@crookcountyor.gov::a6c4e450-8ecc-424b-b8d2-d2deffd3c54d" providerId="AD" clId="Web-{85AE1C1B-CAB8-9C11-A930-88D0044F7C01}" dt="2024-02-24T00:58:48.070" v="702" actId="20577"/>
          <ac:spMkLst>
            <pc:docMk/>
            <pc:sldMk cId="1235064747" sldId="262"/>
            <ac:spMk id="6" creationId="{6C44B870-A9C0-3BC0-CCCF-93456BCF9B54}"/>
          </ac:spMkLst>
        </pc:spChg>
      </pc:sldChg>
    </pc:docChg>
  </pc:docChgLst>
  <pc:docChgLst>
    <pc:chgData name="Jacquie Davis" userId="S::jacquie.davis@crookcountyor.gov::a6c4e450-8ecc-424b-b8d2-d2deffd3c54d" providerId="AD" clId="Web-{9A749D0F-D57C-719A-405D-125EBBCF6670}"/>
    <pc:docChg chg="addSld modSld">
      <pc:chgData name="Jacquie Davis" userId="S::jacquie.davis@crookcountyor.gov::a6c4e450-8ecc-424b-b8d2-d2deffd3c54d" providerId="AD" clId="Web-{9A749D0F-D57C-719A-405D-125EBBCF6670}" dt="2024-02-26T16:52:59.643" v="725"/>
      <pc:docMkLst>
        <pc:docMk/>
      </pc:docMkLst>
      <pc:sldChg chg="modSp">
        <pc:chgData name="Jacquie Davis" userId="S::jacquie.davis@crookcountyor.gov::a6c4e450-8ecc-424b-b8d2-d2deffd3c54d" providerId="AD" clId="Web-{9A749D0F-D57C-719A-405D-125EBBCF6670}" dt="2024-02-26T15:24:46.987" v="361" actId="20577"/>
        <pc:sldMkLst>
          <pc:docMk/>
          <pc:sldMk cId="3036549350" sldId="257"/>
        </pc:sldMkLst>
        <pc:spChg chg="mod">
          <ac:chgData name="Jacquie Davis" userId="S::jacquie.davis@crookcountyor.gov::a6c4e450-8ecc-424b-b8d2-d2deffd3c54d" providerId="AD" clId="Web-{9A749D0F-D57C-719A-405D-125EBBCF6670}" dt="2024-02-26T15:24:46.987" v="361" actId="20577"/>
          <ac:spMkLst>
            <pc:docMk/>
            <pc:sldMk cId="3036549350" sldId="257"/>
            <ac:spMk id="3" creationId="{E86C005F-2C85-3BF3-7021-79BBCE5394FC}"/>
          </ac:spMkLst>
        </pc:spChg>
      </pc:sldChg>
      <pc:sldChg chg="modSp">
        <pc:chgData name="Jacquie Davis" userId="S::jacquie.davis@crookcountyor.gov::a6c4e450-8ecc-424b-b8d2-d2deffd3c54d" providerId="AD" clId="Web-{9A749D0F-D57C-719A-405D-125EBBCF6670}" dt="2024-02-26T15:23:31.860" v="346"/>
        <pc:sldMkLst>
          <pc:docMk/>
          <pc:sldMk cId="3340190378" sldId="259"/>
        </pc:sldMkLst>
        <pc:graphicFrameChg chg="mod modGraphic">
          <ac:chgData name="Jacquie Davis" userId="S::jacquie.davis@crookcountyor.gov::a6c4e450-8ecc-424b-b8d2-d2deffd3c54d" providerId="AD" clId="Web-{9A749D0F-D57C-719A-405D-125EBBCF6670}" dt="2024-02-26T15:23:31.860" v="346"/>
          <ac:graphicFrameMkLst>
            <pc:docMk/>
            <pc:sldMk cId="3340190378" sldId="259"/>
            <ac:graphicFrameMk id="4" creationId="{AFCCCF83-4B5F-87F5-0750-697FA28FEDEB}"/>
          </ac:graphicFrameMkLst>
        </pc:graphicFrameChg>
      </pc:sldChg>
      <pc:sldChg chg="modSp">
        <pc:chgData name="Jacquie Davis" userId="S::jacquie.davis@crookcountyor.gov::a6c4e450-8ecc-424b-b8d2-d2deffd3c54d" providerId="AD" clId="Web-{9A749D0F-D57C-719A-405D-125EBBCF6670}" dt="2024-02-26T15:23:55.158" v="353" actId="20577"/>
        <pc:sldMkLst>
          <pc:docMk/>
          <pc:sldMk cId="890161737" sldId="260"/>
        </pc:sldMkLst>
        <pc:spChg chg="mod">
          <ac:chgData name="Jacquie Davis" userId="S::jacquie.davis@crookcountyor.gov::a6c4e450-8ecc-424b-b8d2-d2deffd3c54d" providerId="AD" clId="Web-{9A749D0F-D57C-719A-405D-125EBBCF6670}" dt="2024-02-26T15:23:55.158" v="353" actId="20577"/>
          <ac:spMkLst>
            <pc:docMk/>
            <pc:sldMk cId="890161737" sldId="260"/>
            <ac:spMk id="12" creationId="{36EC7822-D15B-CD35-5947-1B43D02B19E6}"/>
          </ac:spMkLst>
        </pc:spChg>
        <pc:graphicFrameChg chg="mod modGraphic">
          <ac:chgData name="Jacquie Davis" userId="S::jacquie.davis@crookcountyor.gov::a6c4e450-8ecc-424b-b8d2-d2deffd3c54d" providerId="AD" clId="Web-{9A749D0F-D57C-719A-405D-125EBBCF6670}" dt="2024-02-26T15:23:41.892" v="350"/>
          <ac:graphicFrameMkLst>
            <pc:docMk/>
            <pc:sldMk cId="890161737" sldId="260"/>
            <ac:graphicFrameMk id="13" creationId="{A3C404BA-F9B6-367C-EB99-F7B95BBC5AEC}"/>
          </ac:graphicFrameMkLst>
        </pc:graphicFrameChg>
      </pc:sldChg>
      <pc:sldChg chg="modSp">
        <pc:chgData name="Jacquie Davis" userId="S::jacquie.davis@crookcountyor.gov::a6c4e450-8ecc-424b-b8d2-d2deffd3c54d" providerId="AD" clId="Web-{9A749D0F-D57C-719A-405D-125EBBCF6670}" dt="2024-02-26T15:22:59.094" v="318"/>
        <pc:sldMkLst>
          <pc:docMk/>
          <pc:sldMk cId="3150748941" sldId="261"/>
        </pc:sldMkLst>
        <pc:graphicFrameChg chg="mod modGraphic">
          <ac:chgData name="Jacquie Davis" userId="S::jacquie.davis@crookcountyor.gov::a6c4e450-8ecc-424b-b8d2-d2deffd3c54d" providerId="AD" clId="Web-{9A749D0F-D57C-719A-405D-125EBBCF6670}" dt="2024-02-26T15:22:59.094" v="318"/>
          <ac:graphicFrameMkLst>
            <pc:docMk/>
            <pc:sldMk cId="3150748941" sldId="261"/>
            <ac:graphicFrameMk id="4" creationId="{AFCCCF83-4B5F-87F5-0750-697FA28FEDEB}"/>
          </ac:graphicFrameMkLst>
        </pc:graphicFrameChg>
      </pc:sldChg>
      <pc:sldChg chg="modSp">
        <pc:chgData name="Jacquie Davis" userId="S::jacquie.davis@crookcountyor.gov::a6c4e450-8ecc-424b-b8d2-d2deffd3c54d" providerId="AD" clId="Web-{9A749D0F-D57C-719A-405D-125EBBCF6670}" dt="2024-02-26T16:51:31.267" v="721"/>
        <pc:sldMkLst>
          <pc:docMk/>
          <pc:sldMk cId="1254468736" sldId="263"/>
        </pc:sldMkLst>
        <pc:graphicFrameChg chg="mod modGraphic">
          <ac:chgData name="Jacquie Davis" userId="S::jacquie.davis@crookcountyor.gov::a6c4e450-8ecc-424b-b8d2-d2deffd3c54d" providerId="AD" clId="Web-{9A749D0F-D57C-719A-405D-125EBBCF6670}" dt="2024-02-26T16:51:31.267" v="721"/>
          <ac:graphicFrameMkLst>
            <pc:docMk/>
            <pc:sldMk cId="1254468736" sldId="263"/>
            <ac:graphicFrameMk id="4" creationId="{AFCCCF83-4B5F-87F5-0750-697FA28FEDEB}"/>
          </ac:graphicFrameMkLst>
        </pc:graphicFrameChg>
      </pc:sldChg>
      <pc:sldChg chg="addSp delSp modSp mod setBg modClrScheme chgLayout">
        <pc:chgData name="Jacquie Davis" userId="S::jacquie.davis@crookcountyor.gov::a6c4e450-8ecc-424b-b8d2-d2deffd3c54d" providerId="AD" clId="Web-{9A749D0F-D57C-719A-405D-125EBBCF6670}" dt="2024-02-26T16:02:17.439" v="513"/>
        <pc:sldMkLst>
          <pc:docMk/>
          <pc:sldMk cId="699991331" sldId="264"/>
        </pc:sldMkLst>
        <pc:spChg chg="mod ord">
          <ac:chgData name="Jacquie Davis" userId="S::jacquie.davis@crookcountyor.gov::a6c4e450-8ecc-424b-b8d2-d2deffd3c54d" providerId="AD" clId="Web-{9A749D0F-D57C-719A-405D-125EBBCF6670}" dt="2024-02-26T15:29:46.244" v="388" actId="20577"/>
          <ac:spMkLst>
            <pc:docMk/>
            <pc:sldMk cId="699991331" sldId="264"/>
            <ac:spMk id="2" creationId="{D3BAF376-681D-C41C-8248-24E7C0E720F4}"/>
          </ac:spMkLst>
        </pc:spChg>
        <pc:spChg chg="mod ord">
          <ac:chgData name="Jacquie Davis" userId="S::jacquie.davis@crookcountyor.gov::a6c4e450-8ecc-424b-b8d2-d2deffd3c54d" providerId="AD" clId="Web-{9A749D0F-D57C-719A-405D-125EBBCF6670}" dt="2024-02-26T15:29:36.603" v="387"/>
          <ac:spMkLst>
            <pc:docMk/>
            <pc:sldMk cId="699991331" sldId="264"/>
            <ac:spMk id="3" creationId="{4B6AA02F-8996-3C66-E9C8-A9D20BC24B64}"/>
          </ac:spMkLst>
        </pc:spChg>
        <pc:spChg chg="del">
          <ac:chgData name="Jacquie Davis" userId="S::jacquie.davis@crookcountyor.gov::a6c4e450-8ecc-424b-b8d2-d2deffd3c54d" providerId="AD" clId="Web-{9A749D0F-D57C-719A-405D-125EBBCF6670}" dt="2024-02-26T15:29:29.322" v="386"/>
          <ac:spMkLst>
            <pc:docMk/>
            <pc:sldMk cId="699991331" sldId="264"/>
            <ac:spMk id="4" creationId="{14C0D3CF-528E-2781-31D7-035B30AE810D}"/>
          </ac:spMkLst>
        </pc:spChg>
        <pc:spChg chg="add">
          <ac:chgData name="Jacquie Davis" userId="S::jacquie.davis@crookcountyor.gov::a6c4e450-8ecc-424b-b8d2-d2deffd3c54d" providerId="AD" clId="Web-{9A749D0F-D57C-719A-405D-125EBBCF6670}" dt="2024-02-26T15:29:36.603" v="387"/>
          <ac:spMkLst>
            <pc:docMk/>
            <pc:sldMk cId="699991331" sldId="264"/>
            <ac:spMk id="8" creationId="{1B15ED52-F352-441B-82BF-E0EA34836D08}"/>
          </ac:spMkLst>
        </pc:spChg>
        <pc:spChg chg="add">
          <ac:chgData name="Jacquie Davis" userId="S::jacquie.davis@crookcountyor.gov::a6c4e450-8ecc-424b-b8d2-d2deffd3c54d" providerId="AD" clId="Web-{9A749D0F-D57C-719A-405D-125EBBCF6670}" dt="2024-02-26T15:29:36.603" v="387"/>
          <ac:spMkLst>
            <pc:docMk/>
            <pc:sldMk cId="699991331" sldId="264"/>
            <ac:spMk id="10" creationId="{3B2E3793-BFE6-45A2-9B7B-E18844431C99}"/>
          </ac:spMkLst>
        </pc:spChg>
        <pc:spChg chg="add">
          <ac:chgData name="Jacquie Davis" userId="S::jacquie.davis@crookcountyor.gov::a6c4e450-8ecc-424b-b8d2-d2deffd3c54d" providerId="AD" clId="Web-{9A749D0F-D57C-719A-405D-125EBBCF6670}" dt="2024-02-26T15:29:36.603" v="387"/>
          <ac:spMkLst>
            <pc:docMk/>
            <pc:sldMk cId="699991331" sldId="264"/>
            <ac:spMk id="12" creationId="{BC4C4868-CB8F-4AF9-9CDB-8108F2C19B67}"/>
          </ac:spMkLst>
        </pc:spChg>
        <pc:spChg chg="add">
          <ac:chgData name="Jacquie Davis" userId="S::jacquie.davis@crookcountyor.gov::a6c4e450-8ecc-424b-b8d2-d2deffd3c54d" providerId="AD" clId="Web-{9A749D0F-D57C-719A-405D-125EBBCF6670}" dt="2024-02-26T15:29:36.603" v="387"/>
          <ac:spMkLst>
            <pc:docMk/>
            <pc:sldMk cId="699991331" sldId="264"/>
            <ac:spMk id="14" creationId="{375E0459-6403-40CD-989D-56A4407CA12E}"/>
          </ac:spMkLst>
        </pc:spChg>
        <pc:spChg chg="add">
          <ac:chgData name="Jacquie Davis" userId="S::jacquie.davis@crookcountyor.gov::a6c4e450-8ecc-424b-b8d2-d2deffd3c54d" providerId="AD" clId="Web-{9A749D0F-D57C-719A-405D-125EBBCF6670}" dt="2024-02-26T15:29:36.603" v="387"/>
          <ac:spMkLst>
            <pc:docMk/>
            <pc:sldMk cId="699991331" sldId="264"/>
            <ac:spMk id="16" creationId="{53E5B1A8-3AC9-4BD1-9BBC-78CA94F2D1BA}"/>
          </ac:spMkLst>
        </pc:spChg>
        <pc:picChg chg="add">
          <ac:chgData name="Jacquie Davis" userId="S::jacquie.davis@crookcountyor.gov::a6c4e450-8ecc-424b-b8d2-d2deffd3c54d" providerId="AD" clId="Web-{9A749D0F-D57C-719A-405D-125EBBCF6670}" dt="2024-02-26T16:02:02.892" v="512"/>
          <ac:picMkLst>
            <pc:docMk/>
            <pc:sldMk cId="699991331" sldId="264"/>
            <ac:picMk id="5" creationId="{970D1393-5036-073A-006E-881761B6D51B}"/>
          </ac:picMkLst>
        </pc:picChg>
        <pc:picChg chg="add">
          <ac:chgData name="Jacquie Davis" userId="S::jacquie.davis@crookcountyor.gov::a6c4e450-8ecc-424b-b8d2-d2deffd3c54d" providerId="AD" clId="Web-{9A749D0F-D57C-719A-405D-125EBBCF6670}" dt="2024-02-26T16:02:17.439" v="513"/>
          <ac:picMkLst>
            <pc:docMk/>
            <pc:sldMk cId="699991331" sldId="264"/>
            <ac:picMk id="7" creationId="{897EC4D1-6056-8DE8-9703-98064F23C11D}"/>
          </ac:picMkLst>
        </pc:picChg>
      </pc:sldChg>
      <pc:sldChg chg="addSp delSp modSp new">
        <pc:chgData name="Jacquie Davis" userId="S::jacquie.davis@crookcountyor.gov::a6c4e450-8ecc-424b-b8d2-d2deffd3c54d" providerId="AD" clId="Web-{9A749D0F-D57C-719A-405D-125EBBCF6670}" dt="2024-02-26T16:52:59.643" v="725"/>
        <pc:sldMkLst>
          <pc:docMk/>
          <pc:sldMk cId="1306328266" sldId="265"/>
        </pc:sldMkLst>
        <pc:spChg chg="del">
          <ac:chgData name="Jacquie Davis" userId="S::jacquie.davis@crookcountyor.gov::a6c4e450-8ecc-424b-b8d2-d2deffd3c54d" providerId="AD" clId="Web-{9A749D0F-D57C-719A-405D-125EBBCF6670}" dt="2024-02-26T16:52:42.627" v="723"/>
          <ac:spMkLst>
            <pc:docMk/>
            <pc:sldMk cId="1306328266" sldId="265"/>
            <ac:spMk id="3" creationId="{FB0EFDB6-E7BB-F1F3-DA93-A13755B859BF}"/>
          </ac:spMkLst>
        </pc:spChg>
        <pc:graphicFrameChg chg="add mod ord modGraphic">
          <ac:chgData name="Jacquie Davis" userId="S::jacquie.davis@crookcountyor.gov::a6c4e450-8ecc-424b-b8d2-d2deffd3c54d" providerId="AD" clId="Web-{9A749D0F-D57C-719A-405D-125EBBCF6670}" dt="2024-02-26T16:52:56.190" v="724"/>
          <ac:graphicFrameMkLst>
            <pc:docMk/>
            <pc:sldMk cId="1306328266" sldId="265"/>
            <ac:graphicFrameMk id="5" creationId="{6D56C2A3-2ADB-F9F3-CF5F-25A09933547C}"/>
          </ac:graphicFrameMkLst>
        </pc:graphicFrameChg>
        <pc:graphicFrameChg chg="add mod">
          <ac:chgData name="Jacquie Davis" userId="S::jacquie.davis@crookcountyor.gov::a6c4e450-8ecc-424b-b8d2-d2deffd3c54d" providerId="AD" clId="Web-{9A749D0F-D57C-719A-405D-125EBBCF6670}" dt="2024-02-26T16:52:59.643" v="725"/>
          <ac:graphicFrameMkLst>
            <pc:docMk/>
            <pc:sldMk cId="1306328266" sldId="265"/>
            <ac:graphicFrameMk id="7" creationId="{F72D6943-8AC5-82F9-82D1-8C650F7CB6AE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5785E5-7B55-8E48-9456-C9537BD11D8C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DAAD26-3BCD-2C4F-BC17-239B68808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23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Enter your department in Header area</a:t>
            </a:r>
          </a:p>
          <a:p>
            <a:pPr marL="228600" indent="-228600">
              <a:buAutoNum type="arabicPeriod"/>
            </a:pPr>
            <a:r>
              <a:rPr lang="en-US" dirty="0"/>
              <a:t>Enter the department’s mission statement</a:t>
            </a:r>
          </a:p>
          <a:p>
            <a:pPr marL="228600" indent="-228600">
              <a:buAutoNum type="arabicPeriod"/>
            </a:pPr>
            <a:r>
              <a:rPr lang="en-US" dirty="0"/>
              <a:t>Enter the department’s major goals/work plan elements</a:t>
            </a:r>
          </a:p>
          <a:p>
            <a:pPr marL="228600" indent="-228600">
              <a:buAutoNum type="arabicPeriod"/>
            </a:pPr>
            <a:r>
              <a:rPr lang="en-US" dirty="0"/>
              <a:t>Add the department logo to bottom left corner,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220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Enter department in header</a:t>
            </a:r>
          </a:p>
          <a:p>
            <a:pPr marL="228600" indent="-228600">
              <a:buAutoNum type="arabicPeriod"/>
            </a:pPr>
            <a:r>
              <a:rPr lang="en-US" dirty="0"/>
              <a:t>Enter the department’s </a:t>
            </a:r>
            <a:r>
              <a:rPr lang="en-US" b="1" dirty="0"/>
              <a:t>quarterly</a:t>
            </a:r>
            <a:r>
              <a:rPr lang="en-US" dirty="0"/>
              <a:t> budget, actual and variance amounts </a:t>
            </a:r>
            <a:r>
              <a:rPr lang="en-US" b="1" dirty="0"/>
              <a:t>---- in thousands</a:t>
            </a:r>
          </a:p>
          <a:p>
            <a:pPr marL="228600" indent="-228600">
              <a:buAutoNum type="arabicPeriod"/>
            </a:pPr>
            <a:r>
              <a:rPr lang="en-US" dirty="0"/>
              <a:t>Enter comments to explain any significant variances</a:t>
            </a:r>
          </a:p>
          <a:p>
            <a:pPr marL="228600" indent="-228600">
              <a:buAutoNum type="arabicPeriod"/>
            </a:pPr>
            <a:r>
              <a:rPr lang="en-US" dirty="0"/>
              <a:t>Add the department’s logo to the bottom left corner,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151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Enter department in the bottom header</a:t>
            </a:r>
          </a:p>
          <a:p>
            <a:pPr marL="228600" indent="-228600">
              <a:buAutoNum type="arabicPeriod"/>
            </a:pPr>
            <a:r>
              <a:rPr lang="en-US" dirty="0"/>
              <a:t>Enter the department’s organization chart</a:t>
            </a:r>
          </a:p>
          <a:p>
            <a:pPr marL="228600" indent="-228600">
              <a:buAutoNum type="arabicPeriod"/>
            </a:pPr>
            <a:r>
              <a:rPr lang="en-US" dirty="0"/>
              <a:t>Provide some bullets describing personnel during the quarter, e.g., number of new employees, separations, </a:t>
            </a:r>
            <a:r>
              <a:rPr lang="en-US" dirty="0" err="1"/>
              <a:t>etc.any</a:t>
            </a:r>
            <a:r>
              <a:rPr lang="en-US" dirty="0"/>
              <a:t> pending recruitments, significant new hires or </a:t>
            </a:r>
            <a:r>
              <a:rPr lang="en-US" dirty="0" err="1"/>
              <a:t>seprarations</a:t>
            </a:r>
            <a:endParaRPr lang="en-US" dirty="0"/>
          </a:p>
          <a:p>
            <a:pPr marL="228600" indent="-228600">
              <a:buAutoNum type="arabicPeriod"/>
            </a:pPr>
            <a:r>
              <a:rPr lang="en-US" dirty="0"/>
              <a:t>Enter the department’s authorized, filled and vacate positions – FTEs as of end of the quarter</a:t>
            </a:r>
          </a:p>
          <a:p>
            <a:pPr marL="228600" indent="-228600">
              <a:buAutoNum type="arabicPeriod"/>
            </a:pPr>
            <a:r>
              <a:rPr lang="en-US" dirty="0"/>
              <a:t>Add the department logo to the left of the County logo –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0556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Replace “Department” with your department name in header</a:t>
            </a:r>
          </a:p>
          <a:p>
            <a:pPr marL="228600" indent="-228600">
              <a:buAutoNum type="arabicPeriod"/>
            </a:pPr>
            <a:r>
              <a:rPr lang="en-US" dirty="0"/>
              <a:t>List the major goals/work plan elements for the department</a:t>
            </a:r>
          </a:p>
          <a:p>
            <a:pPr marL="228600" indent="-228600">
              <a:buAutoNum type="arabicPeriod"/>
            </a:pPr>
            <a:r>
              <a:rPr lang="en-US" dirty="0"/>
              <a:t>Provide a brief description of activity on each goal/work plan item</a:t>
            </a:r>
          </a:p>
          <a:p>
            <a:pPr marL="228600" indent="-228600">
              <a:buAutoNum type="arabicPeriod"/>
            </a:pPr>
            <a:r>
              <a:rPr lang="en-US" dirty="0"/>
              <a:t>List any challenges or changes or other comments for each goal/work plan item</a:t>
            </a:r>
          </a:p>
          <a:p>
            <a:pPr marL="228600" indent="-228600">
              <a:buAutoNum type="arabicPeriod"/>
            </a:pPr>
            <a:r>
              <a:rPr lang="en-US" dirty="0"/>
              <a:t>Add additional lines as needed – go to next page if needed</a:t>
            </a:r>
          </a:p>
          <a:p>
            <a:pPr marL="228600" indent="-228600">
              <a:buAutoNum type="arabicPeriod"/>
            </a:pPr>
            <a:r>
              <a:rPr lang="en-US" dirty="0"/>
              <a:t>If additional page added, delete “Questions”</a:t>
            </a:r>
          </a:p>
          <a:p>
            <a:pPr marL="228600" indent="-228600">
              <a:buAutoNum type="arabicPeriod"/>
            </a:pPr>
            <a:r>
              <a:rPr lang="en-US" dirty="0"/>
              <a:t>Add department logo to left of the County logo –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768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Replace “Department” with your department name in header</a:t>
            </a:r>
          </a:p>
          <a:p>
            <a:pPr marL="228600" indent="-228600">
              <a:buAutoNum type="arabicPeriod"/>
            </a:pPr>
            <a:r>
              <a:rPr lang="en-US" dirty="0"/>
              <a:t>Continue your list of the major goals/work plan elements</a:t>
            </a:r>
          </a:p>
          <a:p>
            <a:pPr marL="228600" indent="-228600">
              <a:buAutoNum type="arabicPeriod"/>
            </a:pPr>
            <a:r>
              <a:rPr lang="en-US" dirty="0"/>
              <a:t>Provide a brief description of activity on each goal/work plan item</a:t>
            </a:r>
          </a:p>
          <a:p>
            <a:pPr marL="228600" indent="-228600">
              <a:buAutoNum type="arabicPeriod"/>
            </a:pPr>
            <a:r>
              <a:rPr lang="en-US" dirty="0"/>
              <a:t>List any challenges or changes or other comments for each goal/work plan item</a:t>
            </a:r>
          </a:p>
          <a:p>
            <a:pPr marL="228600" indent="-228600">
              <a:buAutoNum type="arabicPeriod"/>
            </a:pPr>
            <a:r>
              <a:rPr lang="en-US" dirty="0"/>
              <a:t>Add additional lines as needed – go to next page if needed</a:t>
            </a:r>
          </a:p>
          <a:p>
            <a:pPr marL="228600" indent="-228600">
              <a:buAutoNum type="arabicPeriod"/>
            </a:pPr>
            <a:r>
              <a:rPr lang="en-US" dirty="0"/>
              <a:t>If additional page added, delete “Questions”</a:t>
            </a:r>
          </a:p>
          <a:p>
            <a:pPr marL="228600" indent="-228600">
              <a:buAutoNum type="arabicPeriod"/>
            </a:pPr>
            <a:r>
              <a:rPr lang="en-US" dirty="0"/>
              <a:t>Add your department logo to left of the County logo –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2486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Replace “Department” with your department name in header</a:t>
            </a:r>
          </a:p>
          <a:p>
            <a:pPr marL="228600" indent="-228600">
              <a:buAutoNum type="arabicPeriod"/>
            </a:pPr>
            <a:r>
              <a:rPr lang="en-US" dirty="0"/>
              <a:t>Enter performance measures, goal and actual, with comments --- use performance measures included in the budget as a starting point, additional measures are encouraged</a:t>
            </a:r>
          </a:p>
          <a:p>
            <a:pPr marL="228600" indent="-228600">
              <a:buAutoNum type="arabicPeriod"/>
            </a:pPr>
            <a:r>
              <a:rPr lang="en-US" dirty="0"/>
              <a:t>Add your department logo to left of the County logo –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84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EEA97-27B5-6E02-AA2D-1D06B92E7F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911DE3-101B-3AA6-EE97-A481C1FF53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8F3EC-EE62-5184-BB41-9E025ED44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59C4BB-D09D-180C-CF20-CBE3CD2E2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13203C-C09A-7DD5-34DB-C2D4E8AD4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97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B8411-E2F1-028C-5DDE-330CAC1AB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9F73FA-59E1-76AF-E75A-98EB24CC9F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784B2-E7F6-F883-01A2-729075613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F99524-0272-836F-69C1-1121B0527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B9CFC-339E-4FDF-54BC-2F3A70786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826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159E85-48F0-F95C-5C3A-60A1FB700B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CE5641-E3E2-BF0A-21D9-2CB25B293A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F276D-D1ED-D12E-470D-565A49948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F23D2C-1F1F-BF6F-A344-1C6177982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EC383-8BAC-E409-1CD9-B606E668D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598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826AE-A1ED-D3F5-B350-4E2197E4B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7E45C-DF0D-44F1-A7A6-A840F784A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B673CE-7FE0-3B46-9DF0-F59E27DB0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5DA46-E4F5-664A-4367-CF7CC5744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5C96F-30B2-2708-09AA-2EB25AA7C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870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E7BD7-538A-39A6-78DB-6EE476B1F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E6342-D461-AC3D-5032-ADFF5F48D8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C30D5-B564-4508-7E54-B30BD39C8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50BBD2-4468-6B7A-F0FA-528106431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CDB71-BF7C-DBEB-6AA3-F5925A986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387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649E4-1369-CD28-61BD-5AD658B8C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E2BBB-68E7-7C0A-7767-12185551CE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BB5A82-0C21-4F78-E30D-A2847DFC4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CB4B4-8A0D-436E-3585-C34F0561A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43BC21-1E46-1A5F-AEC7-57542CCFF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58C0A7-DEDD-C7C4-1C9F-97EC03540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000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D1B77-4280-34BB-1087-085FCDA88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449B20-B1EE-646C-B8E5-FC2BE7ED47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A37A34-F037-9670-D5E3-A367945D9E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902056-0122-BEC3-D61F-859CB5F077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2BAF30-28D1-47CF-C7DF-D6083C9BA0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B9D907-D4BA-0D37-27D0-CBEF0CD57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24E492-2BD1-7AC5-316E-28C3701E8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0FE5E3-506A-86AF-6125-6849C73DF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456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510F6-A4C7-F4E5-E40B-B3E7A6FD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9F0511-2C57-2698-A3B1-F04C23B6D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148707-B60B-B6FB-86FD-00E6A2B9B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21D9A2-55AD-9908-C556-F6452CC78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982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AA64F8-AE01-0706-530E-170F689CC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BDFAF6-6E27-A233-0479-4C8A12323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C0BFA0-1820-5A83-BCEB-CF50AE680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737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4B297-F5D0-E8D6-01D9-44D3D36CE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F6BF3-B8C8-761C-2078-2BFD3B4F1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F390EC-080E-0C8D-45F9-17517F1307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A2F36D-63CF-0179-1AA9-71415FA6C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5D2AF9-2105-5BAD-5148-4060B051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C6E6EC-736D-8893-7F10-71C13F5E6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439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B1317-A171-D8C4-3006-F176069BB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B963A4-B121-7562-0AB7-6AC4EC13E8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5E305E-9073-2161-B44A-722350704C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5606EF-8A68-1CAC-CBF1-715AF734A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34A2C0-842A-C727-1F23-5F0A6BEB1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A8D9B8-6436-2C2C-04AE-E9D2990C6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38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EA95B6-9B8B-CDA1-66A0-79558D539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E64F23-3485-E8D1-A542-D9AD66028A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59B19-D2F7-6F73-F76F-9ED2AC9A8D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244F7-985C-0490-4E12-49E027E113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10B31-2809-2573-064E-17C45FC1F9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356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FD6681-C921-EBE0-407A-974D36C3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Crook County Landfill</a:t>
            </a:r>
            <a:endParaRPr lang="en-US" sz="27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C005F-2C85-3BF3-7021-79BBCE5394FC}"/>
              </a:ext>
            </a:extLst>
          </p:cNvPr>
          <p:cNvSpPr>
            <a:spLocks/>
          </p:cNvSpPr>
          <p:nvPr/>
        </p:nvSpPr>
        <p:spPr>
          <a:xfrm>
            <a:off x="1149927" y="1924820"/>
            <a:ext cx="8603673" cy="4584315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/>
          <a:p>
            <a:pPr defTabSz="722376">
              <a:spcAft>
                <a:spcPts val="600"/>
              </a:spcAft>
            </a:pPr>
            <a:r>
              <a:rPr lang="en-US" sz="2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Mission</a:t>
            </a:r>
          </a:p>
          <a:p>
            <a:pPr defTabSz="722376">
              <a:spcAft>
                <a:spcPts val="600"/>
              </a:spcAft>
            </a:pPr>
            <a:r>
              <a:rPr lang="en-US" sz="2600" kern="1200" dirty="0">
                <a:latin typeface="+mn-lt"/>
                <a:ea typeface="+mn-ea"/>
                <a:cs typeface="+mn-cs"/>
              </a:rPr>
              <a:t>To provide the citizens of Crook County environmentally sound and cost-effective solid waste management services that </a:t>
            </a:r>
            <a:r>
              <a:rPr lang="en-US" sz="2600" dirty="0"/>
              <a:t>are in compliance with laws and regulations.</a:t>
            </a:r>
            <a:endParaRPr lang="en-US" sz="2600" kern="1200" dirty="0">
              <a:latin typeface="+mn-lt"/>
              <a:cs typeface="Calibri"/>
            </a:endParaRPr>
          </a:p>
          <a:p>
            <a:pPr defTabSz="722376">
              <a:spcAft>
                <a:spcPts val="600"/>
              </a:spcAft>
            </a:pPr>
            <a:endParaRPr lang="en-US" sz="15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722376">
              <a:spcAft>
                <a:spcPts val="600"/>
              </a:spcAft>
            </a:pPr>
            <a:r>
              <a:rPr lang="en-US" sz="2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Major goals</a:t>
            </a: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kern="1200" dirty="0">
                <a:latin typeface="+mn-lt"/>
                <a:ea typeface="+mn-ea"/>
                <a:cs typeface="+mn-cs"/>
              </a:rPr>
              <a:t>Solid Waste Management Plan Update</a:t>
            </a:r>
            <a:endParaRPr lang="en-US" sz="2600" kern="1200" dirty="0">
              <a:latin typeface="+mn-lt"/>
              <a:ea typeface="Calibri"/>
              <a:cs typeface="Calibri"/>
            </a:endParaRP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cs typeface="Calibri"/>
              </a:rPr>
              <a:t>Secure HHW Contract for 2024</a:t>
            </a:r>
            <a:endParaRPr lang="en-US" sz="2600" dirty="0"/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/>
              <a:t>USFW Migratory Bird Permit</a:t>
            </a:r>
            <a:endParaRPr lang="en-US" sz="2600" dirty="0">
              <a:cs typeface="Calibri"/>
            </a:endParaRP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/>
              <a:t>Re-institute Solid Waste Advisory Committee (SWAC)</a:t>
            </a:r>
            <a:endParaRPr lang="en-US" sz="2600" kern="1200" dirty="0">
              <a:solidFill>
                <a:schemeClr val="tx1"/>
              </a:solidFill>
              <a:latin typeface="+mn-lt"/>
              <a:cs typeface="Calibri" panose="020F0502020204030204"/>
            </a:endParaRP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kern="1200" dirty="0">
              <a:solidFill>
                <a:schemeClr val="tx1"/>
              </a:solidFill>
              <a:latin typeface="+mn-lt"/>
              <a:cs typeface="Calibri" panose="020F0502020204030204"/>
            </a:endParaRPr>
          </a:p>
          <a:p>
            <a:pPr defTabSz="722376">
              <a:spcAft>
                <a:spcPts val="600"/>
              </a:spcAft>
            </a:pPr>
            <a:endParaRPr lang="en-US" sz="1422" kern="1200" dirty="0">
              <a:solidFill>
                <a:schemeClr val="tx1"/>
              </a:solidFill>
              <a:latin typeface="+mn-lt"/>
              <a:cs typeface="Calibri" panose="020F0502020204030204"/>
            </a:endParaRPr>
          </a:p>
          <a:p>
            <a:pPr>
              <a:spcAft>
                <a:spcPts val="600"/>
              </a:spcAft>
            </a:pPr>
            <a:endParaRPr lang="en-US" dirty="0">
              <a:cs typeface="Calibri" panose="020F0502020204030204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5E0148D-F548-F703-9ED8-FF1A71811B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3093" y="5505849"/>
            <a:ext cx="1243761" cy="1243761"/>
          </a:xfrm>
          <a:prstGeom prst="rect">
            <a:avLst/>
          </a:prstGeom>
        </p:spPr>
      </p:pic>
      <p:pic>
        <p:nvPicPr>
          <p:cNvPr id="5" name="Picture 4" descr="A logo with mountains in the background&#10;&#10;Description automatically generated">
            <a:extLst>
              <a:ext uri="{FF2B5EF4-FFF2-40B4-BE49-F238E27FC236}">
                <a16:creationId xmlns:a16="http://schemas.microsoft.com/office/drawing/2014/main" id="{334AC38B-25F6-5AA2-BB05-DEE42C301E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5061" y="5259049"/>
            <a:ext cx="1573728" cy="1737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549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FD6681-C921-EBE0-407A-974D36C3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103659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Crook County Landfill</a:t>
            </a:r>
            <a:b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700" dirty="0">
                <a:solidFill>
                  <a:srgbClr val="FFFFFF"/>
                </a:solidFill>
              </a:rPr>
              <a:t>Financial S</a:t>
            </a:r>
            <a:r>
              <a:rPr lang="en-US" sz="2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ummary</a:t>
            </a:r>
            <a:br>
              <a:rPr lang="en-US" sz="2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i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amounts in thousands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C005F-2C85-3BF3-7021-79BBCE5394FC}"/>
              </a:ext>
            </a:extLst>
          </p:cNvPr>
          <p:cNvSpPr>
            <a:spLocks/>
          </p:cNvSpPr>
          <p:nvPr/>
        </p:nvSpPr>
        <p:spPr>
          <a:xfrm>
            <a:off x="2623637" y="4384323"/>
            <a:ext cx="7844111" cy="3730441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722376">
              <a:spcAft>
                <a:spcPts val="600"/>
              </a:spcAft>
            </a:pPr>
            <a:endParaRPr lang="en-US" sz="1422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spcAft>
                <a:spcPts val="600"/>
              </a:spcAft>
            </a:pP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30FF624-3DE5-A610-1E97-C574345F82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11226"/>
              </p:ext>
            </p:extLst>
          </p:nvPr>
        </p:nvGraphicFramePr>
        <p:xfrm>
          <a:off x="1059544" y="2141422"/>
          <a:ext cx="9408204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0629">
                  <a:extLst>
                    <a:ext uri="{9D8B030D-6E8A-4147-A177-3AD203B41FA5}">
                      <a16:colId xmlns:a16="http://schemas.microsoft.com/office/drawing/2014/main" val="566011448"/>
                    </a:ext>
                  </a:extLst>
                </a:gridCol>
                <a:gridCol w="2307772">
                  <a:extLst>
                    <a:ext uri="{9D8B030D-6E8A-4147-A177-3AD203B41FA5}">
                      <a16:colId xmlns:a16="http://schemas.microsoft.com/office/drawing/2014/main" val="3888698236"/>
                    </a:ext>
                  </a:extLst>
                </a:gridCol>
                <a:gridCol w="2191657">
                  <a:extLst>
                    <a:ext uri="{9D8B030D-6E8A-4147-A177-3AD203B41FA5}">
                      <a16:colId xmlns:a16="http://schemas.microsoft.com/office/drawing/2014/main" val="4028088874"/>
                    </a:ext>
                  </a:extLst>
                </a:gridCol>
                <a:gridCol w="2238146">
                  <a:extLst>
                    <a:ext uri="{9D8B030D-6E8A-4147-A177-3AD203B41FA5}">
                      <a16:colId xmlns:a16="http://schemas.microsoft.com/office/drawing/2014/main" val="2571192195"/>
                    </a:ext>
                  </a:extLst>
                </a:gridCol>
              </a:tblGrid>
              <a:tr h="29524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Actual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Variance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27152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r>
                        <a:rPr lang="en-US" sz="2400" dirty="0"/>
                        <a:t>Beginning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  4,993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  5,625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$ 632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7532789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r>
                        <a:rPr lang="en-US" sz="2400" dirty="0"/>
                        <a:t>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796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753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(43)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621894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r>
                        <a:rPr lang="en-US" sz="2400" dirty="0"/>
                        <a:t>Expenses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543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452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2400" dirty="0"/>
                        <a:t>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797677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r>
                        <a:rPr lang="en-US" sz="2400" dirty="0"/>
                        <a:t>Ending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  5,246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  $  5,926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  680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565899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55E0148D-F548-F703-9ED8-FF1A71811B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3093" y="5505849"/>
            <a:ext cx="1243761" cy="124376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C44B870-A9C0-3BC0-CCCF-93456BCF9B54}"/>
              </a:ext>
            </a:extLst>
          </p:cNvPr>
          <p:cNvSpPr txBox="1"/>
          <p:nvPr/>
        </p:nvSpPr>
        <p:spPr>
          <a:xfrm>
            <a:off x="1061671" y="4579643"/>
            <a:ext cx="9939452" cy="1661993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2400" b="1" dirty="0"/>
              <a:t>Comments:     </a:t>
            </a:r>
            <a:r>
              <a:rPr lang="en-US" b="1" dirty="0"/>
              <a:t>Revenue down due to less incoming waste.  Recycling revenue has not come</a:t>
            </a:r>
            <a:endParaRPr lang="en-US" sz="2000" b="1" dirty="0"/>
          </a:p>
          <a:p>
            <a:r>
              <a:rPr lang="en-US" b="1" dirty="0">
                <a:cs typeface="Calibri"/>
              </a:rPr>
              <a:t>                                   in yet and we will see that when we bale metal.  We lost large job to Deschutes Co.</a:t>
            </a:r>
          </a:p>
          <a:p>
            <a:r>
              <a:rPr lang="en-US" sz="2000" dirty="0">
                <a:cs typeface="Calibri" panose="020F0502020204030204"/>
              </a:rPr>
              <a:t>                            </a:t>
            </a:r>
          </a:p>
          <a:p>
            <a:r>
              <a:rPr lang="en-US" sz="2000" dirty="0">
                <a:cs typeface="Calibri" panose="020F0502020204030204"/>
              </a:rPr>
              <a:t>                               </a:t>
            </a:r>
            <a:r>
              <a:rPr lang="en-US" b="1" dirty="0">
                <a:cs typeface="Calibri" panose="020F0502020204030204"/>
              </a:rPr>
              <a:t>Expenses are down due to wages this last quarter, fuel costs are lower, and</a:t>
            </a:r>
          </a:p>
          <a:p>
            <a:r>
              <a:rPr lang="en-US" b="1" dirty="0">
                <a:cs typeface="Calibri" panose="020F0502020204030204"/>
              </a:rPr>
              <a:t>                                  building repairs and onsite maintenance have remained low.</a:t>
            </a:r>
          </a:p>
        </p:txBody>
      </p:sp>
      <p:pic>
        <p:nvPicPr>
          <p:cNvPr id="4" name="Picture 3" descr="A logo with mountains in the background&#10;&#10;Description automatically generated">
            <a:extLst>
              <a:ext uri="{FF2B5EF4-FFF2-40B4-BE49-F238E27FC236}">
                <a16:creationId xmlns:a16="http://schemas.microsoft.com/office/drawing/2014/main" id="{674B33FF-D1F2-A899-3993-50101F3E92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304769"/>
            <a:ext cx="1597248" cy="16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064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6C76E0E-A869-468C-8AB8-BE573739F8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5281552"/>
            <a:ext cx="12192000" cy="1576450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2980D51-170D-4D0F-B1DE-FA7299627D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8856" y="5281552"/>
            <a:ext cx="4063142" cy="1576447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B103BBE-1445-4DEC-B4D9-5C57296E5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2" y="5281552"/>
            <a:ext cx="12192000" cy="1576447"/>
          </a:xfrm>
          <a:prstGeom prst="rect">
            <a:avLst/>
          </a:prstGeom>
          <a:gradFill>
            <a:gsLst>
              <a:gs pos="39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71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FD6681-C921-EBE0-407A-974D36C3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863" y="5652097"/>
            <a:ext cx="10587314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Landfill</a:t>
            </a:r>
            <a:b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Staffing Summary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36EC7822-D15B-CD35-5947-1B43D02B19E6}"/>
              </a:ext>
            </a:extLst>
          </p:cNvPr>
          <p:cNvSpPr>
            <a:spLocks/>
          </p:cNvSpPr>
          <p:nvPr/>
        </p:nvSpPr>
        <p:spPr>
          <a:xfrm>
            <a:off x="971797" y="723569"/>
            <a:ext cx="5259959" cy="2309918"/>
          </a:xfrm>
          <a:prstGeom prst="rect">
            <a:avLst/>
          </a:prstGeom>
        </p:spPr>
        <p:txBody>
          <a:bodyPr lIns="91440" tIns="45720" rIns="91440" bIns="45720" anchor="t"/>
          <a:lstStyle/>
          <a:p>
            <a:pPr defTabSz="722376">
              <a:spcAft>
                <a:spcPts val="600"/>
              </a:spcAft>
            </a:pPr>
            <a:r>
              <a:rPr lang="en-US" sz="2400" b="1" kern="1200" dirty="0">
                <a:latin typeface="+mn-lt"/>
                <a:ea typeface="+mn-ea"/>
                <a:cs typeface="+mn-cs"/>
              </a:rPr>
              <a:t>Comments: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Public Works Director Vacant (.6)</a:t>
            </a:r>
            <a:endParaRPr lang="en-US" sz="2400" dirty="0">
              <a:cs typeface="Calibri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BD9A01-067C-68F5-80DA-A51DB87F3F11}"/>
              </a:ext>
            </a:extLst>
          </p:cNvPr>
          <p:cNvSpPr>
            <a:spLocks/>
          </p:cNvSpPr>
          <p:nvPr/>
        </p:nvSpPr>
        <p:spPr>
          <a:xfrm>
            <a:off x="6163218" y="723569"/>
            <a:ext cx="5259959" cy="585707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defTabSz="722376">
              <a:spcAft>
                <a:spcPts val="600"/>
              </a:spcAft>
            </a:pPr>
            <a:r>
              <a:rPr lang="en-US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 Chart</a:t>
            </a:r>
          </a:p>
          <a:p>
            <a:pPr defTabSz="722376">
              <a:spcAft>
                <a:spcPts val="600"/>
              </a:spcAft>
            </a:pPr>
            <a:endParaRPr lang="en-US" sz="1422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spcAft>
                <a:spcPts val="600"/>
              </a:spcAft>
            </a:pP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64CA8D-6CB0-3F97-FED7-FBB7202F5646}"/>
              </a:ext>
            </a:extLst>
          </p:cNvPr>
          <p:cNvSpPr txBox="1"/>
          <p:nvPr/>
        </p:nvSpPr>
        <p:spPr>
          <a:xfrm>
            <a:off x="1089074" y="3402981"/>
            <a:ext cx="1977464" cy="7380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en-US" sz="1896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Staffing Summary</a:t>
            </a:r>
          </a:p>
          <a:p>
            <a:pPr>
              <a:spcAft>
                <a:spcPts val="600"/>
              </a:spcAft>
            </a:pPr>
            <a:endParaRPr lang="en-US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A3C404BA-F9B6-367C-EB99-F7B95BBC5A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874988"/>
              </p:ext>
            </p:extLst>
          </p:nvPr>
        </p:nvGraphicFramePr>
        <p:xfrm>
          <a:off x="1089433" y="3854639"/>
          <a:ext cx="5040087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029">
                  <a:extLst>
                    <a:ext uri="{9D8B030D-6E8A-4147-A177-3AD203B41FA5}">
                      <a16:colId xmlns:a16="http://schemas.microsoft.com/office/drawing/2014/main" val="1534005040"/>
                    </a:ext>
                  </a:extLst>
                </a:gridCol>
                <a:gridCol w="1680029">
                  <a:extLst>
                    <a:ext uri="{9D8B030D-6E8A-4147-A177-3AD203B41FA5}">
                      <a16:colId xmlns:a16="http://schemas.microsoft.com/office/drawing/2014/main" val="299994258"/>
                    </a:ext>
                  </a:extLst>
                </a:gridCol>
                <a:gridCol w="1680029">
                  <a:extLst>
                    <a:ext uri="{9D8B030D-6E8A-4147-A177-3AD203B41FA5}">
                      <a16:colId xmlns:a16="http://schemas.microsoft.com/office/drawing/2014/main" val="2459546426"/>
                    </a:ext>
                  </a:extLst>
                </a:gridCol>
              </a:tblGrid>
              <a:tr h="29524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Authorized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Filled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Vacancies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592289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8886264"/>
                  </a:ext>
                </a:extLst>
              </a:tr>
            </a:tbl>
          </a:graphicData>
        </a:graphic>
      </p:graphicFrame>
      <p:pic>
        <p:nvPicPr>
          <p:cNvPr id="14" name="Picture 13">
            <a:extLst>
              <a:ext uri="{FF2B5EF4-FFF2-40B4-BE49-F238E27FC236}">
                <a16:creationId xmlns:a16="http://schemas.microsoft.com/office/drawing/2014/main" id="{0F5356B7-B721-C984-D05E-2730D37403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2513" y="5426866"/>
            <a:ext cx="1431133" cy="143113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9148F3B-663A-0392-4189-7A1BD7018965}"/>
              </a:ext>
            </a:extLst>
          </p:cNvPr>
          <p:cNvSpPr/>
          <p:nvPr/>
        </p:nvSpPr>
        <p:spPr>
          <a:xfrm>
            <a:off x="7886904" y="1184469"/>
            <a:ext cx="1812586" cy="46859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County Court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682370-73EA-4B48-9A2F-62A05E3D83F9}"/>
              </a:ext>
            </a:extLst>
          </p:cNvPr>
          <p:cNvSpPr/>
          <p:nvPr/>
        </p:nvSpPr>
        <p:spPr>
          <a:xfrm>
            <a:off x="6605360" y="1770264"/>
            <a:ext cx="2535031" cy="34370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County Administrator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A2D2CE-77DB-027F-D2EF-4C25D3D40F4B}"/>
              </a:ext>
            </a:extLst>
          </p:cNvPr>
          <p:cNvSpPr/>
          <p:nvPr/>
        </p:nvSpPr>
        <p:spPr>
          <a:xfrm>
            <a:off x="7804465" y="2908959"/>
            <a:ext cx="1977464" cy="64024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Landfill Manager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E0B76-7A27-EA00-C075-355FC45B2F4E}"/>
              </a:ext>
            </a:extLst>
          </p:cNvPr>
          <p:cNvSpPr/>
          <p:nvPr/>
        </p:nvSpPr>
        <p:spPr>
          <a:xfrm>
            <a:off x="9932584" y="3675181"/>
            <a:ext cx="1490593" cy="7315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Scale Attendants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2483AF3-1FFB-E5D6-D976-7A5AC90AC965}"/>
              </a:ext>
            </a:extLst>
          </p:cNvPr>
          <p:cNvSpPr/>
          <p:nvPr/>
        </p:nvSpPr>
        <p:spPr>
          <a:xfrm>
            <a:off x="7005847" y="3669399"/>
            <a:ext cx="2414145" cy="7315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Lead Operator / Mechanic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9524AE-EE1B-869D-A1FB-9390EBA14725}"/>
              </a:ext>
            </a:extLst>
          </p:cNvPr>
          <p:cNvSpPr/>
          <p:nvPr/>
        </p:nvSpPr>
        <p:spPr>
          <a:xfrm>
            <a:off x="7232579" y="4607837"/>
            <a:ext cx="1907812" cy="54918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Equipment Operators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E05A156-A301-E296-5546-A9929EF10C7F}"/>
              </a:ext>
            </a:extLst>
          </p:cNvPr>
          <p:cNvCxnSpPr/>
          <p:nvPr/>
        </p:nvCxnSpPr>
        <p:spPr>
          <a:xfrm>
            <a:off x="8128856" y="1653068"/>
            <a:ext cx="0" cy="12019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 descr="A logo with mountains in the background&#10;&#10;Description automatically generated">
            <a:extLst>
              <a:ext uri="{FF2B5EF4-FFF2-40B4-BE49-F238E27FC236}">
                <a16:creationId xmlns:a16="http://schemas.microsoft.com/office/drawing/2014/main" id="{9E039DA8-C1CD-81F5-16BE-DBEB9F4BF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9249" y="4983564"/>
            <a:ext cx="2129667" cy="2194560"/>
          </a:xfrm>
          <a:prstGeom prst="rect">
            <a:avLst/>
          </a:prstGeom>
        </p:spPr>
      </p:pic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93B690D6-B8D8-148B-E298-C36155CD0FC5}"/>
              </a:ext>
            </a:extLst>
          </p:cNvPr>
          <p:cNvCxnSpPr/>
          <p:nvPr/>
        </p:nvCxnSpPr>
        <p:spPr>
          <a:xfrm>
            <a:off x="8128856" y="2705729"/>
            <a:ext cx="0" cy="20323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or: Elbow 51">
            <a:extLst>
              <a:ext uri="{FF2B5EF4-FFF2-40B4-BE49-F238E27FC236}">
                <a16:creationId xmlns:a16="http://schemas.microsoft.com/office/drawing/2014/main" id="{FD16429C-DA70-00E4-0A16-BE189C9BEE7C}"/>
              </a:ext>
            </a:extLst>
          </p:cNvPr>
          <p:cNvCxnSpPr>
            <a:stCxn id="6" idx="3"/>
            <a:endCxn id="7" idx="0"/>
          </p:cNvCxnSpPr>
          <p:nvPr/>
        </p:nvCxnSpPr>
        <p:spPr>
          <a:xfrm>
            <a:off x="9781929" y="3229083"/>
            <a:ext cx="895952" cy="446098"/>
          </a:xfrm>
          <a:prstGeom prst="bentConnector2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E06196CA-67C9-5205-CCCB-A4D8D5A5D78B}"/>
              </a:ext>
            </a:extLst>
          </p:cNvPr>
          <p:cNvCxnSpPr/>
          <p:nvPr/>
        </p:nvCxnSpPr>
        <p:spPr>
          <a:xfrm>
            <a:off x="8128856" y="3549206"/>
            <a:ext cx="0" cy="12019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8C231BB2-6B6F-521B-4937-20845A08C984}"/>
              </a:ext>
            </a:extLst>
          </p:cNvPr>
          <p:cNvCxnSpPr>
            <a:stCxn id="10" idx="0"/>
          </p:cNvCxnSpPr>
          <p:nvPr/>
        </p:nvCxnSpPr>
        <p:spPr>
          <a:xfrm flipV="1">
            <a:off x="8186485" y="4400919"/>
            <a:ext cx="0" cy="20691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75985637-B446-F325-24DB-8F61D8C7977A}"/>
              </a:ext>
            </a:extLst>
          </p:cNvPr>
          <p:cNvSpPr/>
          <p:nvPr/>
        </p:nvSpPr>
        <p:spPr>
          <a:xfrm>
            <a:off x="6605360" y="2304320"/>
            <a:ext cx="2535030" cy="36664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Public Works Director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0A42729-0692-E2D5-2EF0-1FA2D49704BD}"/>
              </a:ext>
            </a:extLst>
          </p:cNvPr>
          <p:cNvCxnSpPr/>
          <p:nvPr/>
        </p:nvCxnSpPr>
        <p:spPr>
          <a:xfrm>
            <a:off x="8128856" y="2113967"/>
            <a:ext cx="0" cy="19035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0161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66402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70175"/>
            <a:ext cx="12185331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5265546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35" y="5263483"/>
            <a:ext cx="12192000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870CFA-96CC-ED23-FB9D-317BE8ED6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5510253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Landfill Activities</a:t>
            </a:r>
            <a:br>
              <a:rPr lang="en-US" sz="3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700" dirty="0">
                <a:solidFill>
                  <a:srgbClr val="FFFFFF"/>
                </a:solidFill>
              </a:rPr>
              <a:t>Q2</a:t>
            </a:r>
            <a:r>
              <a:rPr lang="en-US" sz="2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FY 2024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9999B9-17D5-7473-9D35-3130E6056A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2514" y="5348514"/>
            <a:ext cx="1509487" cy="1509487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FCCCF83-4B5F-87F5-0750-697FA28FED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2939272"/>
              </p:ext>
            </p:extLst>
          </p:nvPr>
        </p:nvGraphicFramePr>
        <p:xfrm>
          <a:off x="1088570" y="617701"/>
          <a:ext cx="10078194" cy="4228128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3827566">
                  <a:extLst>
                    <a:ext uri="{9D8B030D-6E8A-4147-A177-3AD203B41FA5}">
                      <a16:colId xmlns:a16="http://schemas.microsoft.com/office/drawing/2014/main" val="1923382009"/>
                    </a:ext>
                  </a:extLst>
                </a:gridCol>
                <a:gridCol w="3241198">
                  <a:extLst>
                    <a:ext uri="{9D8B030D-6E8A-4147-A177-3AD203B41FA5}">
                      <a16:colId xmlns:a16="http://schemas.microsoft.com/office/drawing/2014/main" val="105490491"/>
                    </a:ext>
                  </a:extLst>
                </a:gridCol>
                <a:gridCol w="3009430">
                  <a:extLst>
                    <a:ext uri="{9D8B030D-6E8A-4147-A177-3AD203B41FA5}">
                      <a16:colId xmlns:a16="http://schemas.microsoft.com/office/drawing/2014/main" val="121705841"/>
                    </a:ext>
                  </a:extLst>
                </a:gridCol>
              </a:tblGrid>
              <a:tr h="603692"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Goal/work plan description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Activity during quarter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Comments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833729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Solid Waste Management Plan Update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In Progress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Contract was awarded to JRMA and Associates.  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0253343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USFW Migratory Bird Permit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Completed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Awarded permit for 50 Ravens through December 31, 2023.  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997961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Secure HHW Contract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In Progress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Contract expired December 31, 2023.  Working with legal to secure contract for 2024.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3559543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 b="0" i="0" u="none" strike="noStrike" cap="none" spc="0" noProof="0" dirty="0">
                          <a:solidFill>
                            <a:schemeClr val="tx1"/>
                          </a:solidFill>
                          <a:latin typeface="Calibri"/>
                        </a:rPr>
                        <a:t>Re-institute SWAC Committee</a:t>
                      </a:r>
                      <a:endParaRPr lang="en-US" dirty="0"/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 b="0" i="0" u="none" strike="noStrike" cap="none" spc="0" noProof="0" dirty="0">
                          <a:solidFill>
                            <a:schemeClr val="tx1"/>
                          </a:solidFill>
                          <a:latin typeface="Calibri"/>
                        </a:rPr>
                        <a:t>In Progress</a:t>
                      </a:r>
                      <a:endParaRPr lang="en-US" dirty="0"/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 b="0" i="0" u="none" strike="noStrike" cap="none" spc="0" noProof="0" dirty="0">
                          <a:solidFill>
                            <a:schemeClr val="tx1"/>
                          </a:solidFill>
                          <a:latin typeface="Calibri"/>
                        </a:rPr>
                        <a:t>Seeking a joint committee with City of Prineville.  Awaiting IGA.</a:t>
                      </a:r>
                      <a:endParaRPr lang="en-US" dirty="0"/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926758"/>
                  </a:ext>
                </a:extLst>
              </a:tr>
            </a:tbl>
          </a:graphicData>
        </a:graphic>
      </p:graphicFrame>
      <p:pic>
        <p:nvPicPr>
          <p:cNvPr id="3" name="Picture 2" descr="A logo with mountains in the background&#10;&#10;Description automatically generated">
            <a:extLst>
              <a:ext uri="{FF2B5EF4-FFF2-40B4-BE49-F238E27FC236}">
                <a16:creationId xmlns:a16="http://schemas.microsoft.com/office/drawing/2014/main" id="{0B668DB7-7882-2774-89C3-54BF23C9E1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67047" y="4929807"/>
            <a:ext cx="2129667" cy="219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190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66402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70175"/>
            <a:ext cx="12185331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5265546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35" y="5263483"/>
            <a:ext cx="12192000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870CFA-96CC-ED23-FB9D-317BE8ED6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5510253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Landfill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Activities - continued</a:t>
            </a:r>
            <a:br>
              <a:rPr lang="en-US" sz="3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400" dirty="0">
                <a:solidFill>
                  <a:srgbClr val="FFFFFF"/>
                </a:solidFill>
              </a:rPr>
              <a:t>Q2</a:t>
            </a:r>
            <a: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FY 2024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9999B9-17D5-7473-9D35-3130E6056A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7029" y="5363029"/>
            <a:ext cx="1494972" cy="1494972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FCCCF83-4B5F-87F5-0750-697FA28FED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0877441"/>
              </p:ext>
            </p:extLst>
          </p:nvPr>
        </p:nvGraphicFramePr>
        <p:xfrm>
          <a:off x="957942" y="666451"/>
          <a:ext cx="10309608" cy="2239682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3459075">
                  <a:extLst>
                    <a:ext uri="{9D8B030D-6E8A-4147-A177-3AD203B41FA5}">
                      <a16:colId xmlns:a16="http://schemas.microsoft.com/office/drawing/2014/main" val="1923382009"/>
                    </a:ext>
                  </a:extLst>
                </a:gridCol>
                <a:gridCol w="4200041">
                  <a:extLst>
                    <a:ext uri="{9D8B030D-6E8A-4147-A177-3AD203B41FA5}">
                      <a16:colId xmlns:a16="http://schemas.microsoft.com/office/drawing/2014/main" val="105490491"/>
                    </a:ext>
                  </a:extLst>
                </a:gridCol>
                <a:gridCol w="2650492">
                  <a:extLst>
                    <a:ext uri="{9D8B030D-6E8A-4147-A177-3AD203B41FA5}">
                      <a16:colId xmlns:a16="http://schemas.microsoft.com/office/drawing/2014/main" val="121705841"/>
                    </a:ext>
                  </a:extLst>
                </a:gridCol>
              </a:tblGrid>
              <a:tr h="603692"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Goal/work plan description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Activity during quarter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Comments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833729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2533327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0253343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684433"/>
                  </a:ext>
                </a:extLst>
              </a:tr>
            </a:tbl>
          </a:graphicData>
        </a:graphic>
      </p:graphicFrame>
      <p:pic>
        <p:nvPicPr>
          <p:cNvPr id="3" name="Picture 2" descr="A logo with mountains in the background&#10;&#10;Description automatically generated">
            <a:extLst>
              <a:ext uri="{FF2B5EF4-FFF2-40B4-BE49-F238E27FC236}">
                <a16:creationId xmlns:a16="http://schemas.microsoft.com/office/drawing/2014/main" id="{3CC3F8FA-0568-B0FF-0100-3DEA3AAE05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81562" y="4929807"/>
            <a:ext cx="2129667" cy="219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748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66402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70175"/>
            <a:ext cx="12185331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5265546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35" y="5263483"/>
            <a:ext cx="12192000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870CFA-96CC-ED23-FB9D-317BE8ED6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5510253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Landfill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Performance Measures</a:t>
            </a:r>
            <a:br>
              <a:rPr lang="en-US" sz="3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400" dirty="0">
                <a:solidFill>
                  <a:srgbClr val="FFFFFF"/>
                </a:solidFill>
              </a:rPr>
              <a:t>Q2</a:t>
            </a:r>
            <a: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FY 2024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E33B02-5D32-4F98-2EB4-79C2A5503124}"/>
              </a:ext>
            </a:extLst>
          </p:cNvPr>
          <p:cNvSpPr txBox="1"/>
          <p:nvPr/>
        </p:nvSpPr>
        <p:spPr>
          <a:xfrm>
            <a:off x="1059484" y="3710241"/>
            <a:ext cx="8332826" cy="11199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200" dirty="0"/>
              <a:t>Questions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9999B9-17D5-7473-9D35-3130E6056A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7029" y="5363029"/>
            <a:ext cx="1494972" cy="1494972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FCCCF83-4B5F-87F5-0750-697FA28FED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2195078"/>
              </p:ext>
            </p:extLst>
          </p:nvPr>
        </p:nvGraphicFramePr>
        <p:xfrm>
          <a:off x="957942" y="666451"/>
          <a:ext cx="10309607" cy="4091749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3392385">
                  <a:extLst>
                    <a:ext uri="{9D8B030D-6E8A-4147-A177-3AD203B41FA5}">
                      <a16:colId xmlns:a16="http://schemas.microsoft.com/office/drawing/2014/main" val="1923382009"/>
                    </a:ext>
                  </a:extLst>
                </a:gridCol>
                <a:gridCol w="1787733">
                  <a:extLst>
                    <a:ext uri="{9D8B030D-6E8A-4147-A177-3AD203B41FA5}">
                      <a16:colId xmlns:a16="http://schemas.microsoft.com/office/drawing/2014/main" val="2883087216"/>
                    </a:ext>
                  </a:extLst>
                </a:gridCol>
                <a:gridCol w="1772885">
                  <a:extLst>
                    <a:ext uri="{9D8B030D-6E8A-4147-A177-3AD203B41FA5}">
                      <a16:colId xmlns:a16="http://schemas.microsoft.com/office/drawing/2014/main" val="105490491"/>
                    </a:ext>
                  </a:extLst>
                </a:gridCol>
                <a:gridCol w="3356604">
                  <a:extLst>
                    <a:ext uri="{9D8B030D-6E8A-4147-A177-3AD203B41FA5}">
                      <a16:colId xmlns:a16="http://schemas.microsoft.com/office/drawing/2014/main" val="121705841"/>
                    </a:ext>
                  </a:extLst>
                </a:gridCol>
              </a:tblGrid>
              <a:tr h="603692"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Performance measure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Goal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Actual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Comments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833729"/>
                  </a:ext>
                </a:extLst>
              </a:tr>
              <a:tr h="545528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Solid Waste Tonnage Received -</a:t>
                      </a: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meet or exceed tonnage received through Q2 FY 2023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82%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Business slow overall.  Contaminated soil down 67% from last year.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2533327"/>
                  </a:ext>
                </a:extLst>
              </a:tr>
              <a:tr h="1922318"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Septage Volume Received – meet or exceed volume received through Q2 FY23</a:t>
                      </a:r>
                    </a:p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  <a:p>
                      <a:pPr algn="ctr"/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107%</a:t>
                      </a:r>
                    </a:p>
                    <a:p>
                      <a:pPr algn="ctr"/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7% growth in volume over last year through Q2.</a:t>
                      </a:r>
                    </a:p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0253343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endParaRPr lang="en-US" sz="1400" i="1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684433"/>
                  </a:ext>
                </a:extLst>
              </a:tr>
            </a:tbl>
          </a:graphicData>
        </a:graphic>
      </p:graphicFrame>
      <p:pic>
        <p:nvPicPr>
          <p:cNvPr id="6" name="Picture 5" descr="A logo with mountains in the background&#10;&#10;Description automatically generated">
            <a:extLst>
              <a:ext uri="{FF2B5EF4-FFF2-40B4-BE49-F238E27FC236}">
                <a16:creationId xmlns:a16="http://schemas.microsoft.com/office/drawing/2014/main" id="{9E697CDE-9D56-11EB-0813-DA0D15CE4C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81562" y="4929807"/>
            <a:ext cx="2129667" cy="219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468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0A1D68F-9A48-365F-6EA9-2533EDAC62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929163"/>
              </p:ext>
            </p:extLst>
          </p:nvPr>
        </p:nvGraphicFramePr>
        <p:xfrm>
          <a:off x="425720" y="1219700"/>
          <a:ext cx="11340560" cy="4418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731619">
                  <a:extLst>
                    <a:ext uri="{9D8B030D-6E8A-4147-A177-3AD203B41FA5}">
                      <a16:colId xmlns:a16="http://schemas.microsoft.com/office/drawing/2014/main" val="2135789130"/>
                    </a:ext>
                  </a:extLst>
                </a:gridCol>
                <a:gridCol w="1966503">
                  <a:extLst>
                    <a:ext uri="{9D8B030D-6E8A-4147-A177-3AD203B41FA5}">
                      <a16:colId xmlns:a16="http://schemas.microsoft.com/office/drawing/2014/main" val="2281491373"/>
                    </a:ext>
                  </a:extLst>
                </a:gridCol>
                <a:gridCol w="1950177">
                  <a:extLst>
                    <a:ext uri="{9D8B030D-6E8A-4147-A177-3AD203B41FA5}">
                      <a16:colId xmlns:a16="http://schemas.microsoft.com/office/drawing/2014/main" val="1843411325"/>
                    </a:ext>
                  </a:extLst>
                </a:gridCol>
                <a:gridCol w="3692261">
                  <a:extLst>
                    <a:ext uri="{9D8B030D-6E8A-4147-A177-3AD203B41FA5}">
                      <a16:colId xmlns:a16="http://schemas.microsoft.com/office/drawing/2014/main" val="3414655551"/>
                    </a:ext>
                  </a:extLst>
                </a:gridCol>
              </a:tblGrid>
              <a:tr h="664054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b="1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Performance measure</a:t>
                      </a:r>
                    </a:p>
                  </a:txBody>
                  <a:tcPr marL="101356" marR="72390" marT="144790" marB="1447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b="1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Goal</a:t>
                      </a:r>
                    </a:p>
                  </a:txBody>
                  <a:tcPr marL="101356" marR="72390" marT="144790" marB="1447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b="1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Actual</a:t>
                      </a:r>
                    </a:p>
                  </a:txBody>
                  <a:tcPr marL="101356" marR="72390" marT="144790" marB="1447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b="1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Comments</a:t>
                      </a:r>
                    </a:p>
                  </a:txBody>
                  <a:tcPr marL="101356" marR="72390" marT="144790" marB="1447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861111"/>
                  </a:ext>
                </a:extLst>
              </a:tr>
              <a:tr h="600075">
                <a:tc>
                  <a:txBody>
                    <a:bodyPr/>
                    <a:lstStyle/>
                    <a:p>
                      <a:pPr rtl="0" fontAlgn="base"/>
                      <a:r>
                        <a:rPr lang="en-US" dirty="0">
                          <a:effectLst/>
                          <a:latin typeface="Calibri"/>
                        </a:rPr>
                        <a:t>Revenue – Meet or exceed projected revenue FY24</a:t>
                      </a:r>
                    </a:p>
                  </a:txBody>
                  <a:tcPr marL="101356" marR="72390" marT="72390" marB="1447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dirty="0"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101356" marR="72390" marT="72390" marB="1447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dirty="0">
                          <a:effectLst/>
                          <a:latin typeface="Calibri"/>
                        </a:rPr>
                        <a:t>94.5%</a:t>
                      </a:r>
                    </a:p>
                  </a:txBody>
                  <a:tcPr marL="101356" marR="72390" marT="72390" marB="1447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dirty="0">
                          <a:effectLst/>
                          <a:latin typeface="Calibri"/>
                        </a:rPr>
                        <a:t>Revenues are still up 1.9% from last year, but down for this years projected revenue.  </a:t>
                      </a:r>
                    </a:p>
                  </a:txBody>
                  <a:tcPr marL="101356" marR="72390" marT="72390" marB="1447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1133318"/>
                  </a:ext>
                </a:extLst>
              </a:tr>
              <a:tr h="2114550">
                <a:tc>
                  <a:txBody>
                    <a:bodyPr/>
                    <a:lstStyle/>
                    <a:p>
                      <a:pPr rtl="0" fontAlgn="base"/>
                      <a:endParaRPr lang="en-US" dirty="0">
                        <a:effectLst/>
                        <a:latin typeface="Calibri"/>
                      </a:endParaRPr>
                    </a:p>
                  </a:txBody>
                  <a:tcPr marL="101356" marR="72390" marT="72390" marB="1447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>
                        <a:effectLst/>
                      </a:endParaRPr>
                    </a:p>
                  </a:txBody>
                  <a:tcPr marL="101356" marR="72390" marT="72390" marB="1447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>
                        <a:effectLst/>
                      </a:endParaRPr>
                    </a:p>
                  </a:txBody>
                  <a:tcPr marL="101356" marR="72390" marT="72390" marB="1447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ase"/>
                      <a:endParaRPr lang="en-US">
                        <a:effectLst/>
                      </a:endParaRPr>
                    </a:p>
                  </a:txBody>
                  <a:tcPr marL="101356" marR="72390" marT="72390" marB="1447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3251488"/>
                  </a:ext>
                </a:extLst>
              </a:tr>
              <a:tr h="599856">
                <a:tc>
                  <a:txBody>
                    <a:bodyPr/>
                    <a:lstStyle/>
                    <a:p>
                      <a:pPr rtl="0" fontAlgn="auto"/>
                      <a:endParaRPr lang="en-US" i="1">
                        <a:solidFill>
                          <a:srgbClr val="808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356" marR="72390" marT="72390" marB="1447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auto"/>
                      <a:endParaRPr lang="en-US">
                        <a:solidFill>
                          <a:srgbClr val="808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356" marR="72390" marT="72390" marB="1447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auto"/>
                      <a:endParaRPr lang="en-US">
                        <a:solidFill>
                          <a:srgbClr val="808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356" marR="72390" marT="72390" marB="1447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auto"/>
                      <a:endParaRPr lang="en-US">
                        <a:solidFill>
                          <a:srgbClr val="808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356" marR="72390" marT="72390" marB="1447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2905060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CEDBE4C9-1547-2D1A-C86F-19A6255933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3093" y="5505849"/>
            <a:ext cx="1243761" cy="1243761"/>
          </a:xfrm>
          <a:prstGeom prst="rect">
            <a:avLst/>
          </a:prstGeom>
        </p:spPr>
      </p:pic>
      <p:pic>
        <p:nvPicPr>
          <p:cNvPr id="9" name="Picture 8" descr="A logo with mountains in the background&#10;&#10;Description automatically generated">
            <a:extLst>
              <a:ext uri="{FF2B5EF4-FFF2-40B4-BE49-F238E27FC236}">
                <a16:creationId xmlns:a16="http://schemas.microsoft.com/office/drawing/2014/main" id="{0BA9A916-F80F-1654-17B0-C9856A45B0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04769"/>
            <a:ext cx="1597248" cy="16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065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BAF376-681D-C41C-8248-24E7C0E72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cs typeface="Calibri Light"/>
              </a:rPr>
              <a:t>FY25 BUDGET ITEMS</a:t>
            </a:r>
            <a:endParaRPr lang="en-US" sz="4000" dirty="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70D1393-5036-073A-006E-881761B6D5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3093" y="5505849"/>
            <a:ext cx="1243761" cy="1243761"/>
          </a:xfrm>
          <a:prstGeom prst="rect">
            <a:avLst/>
          </a:prstGeom>
        </p:spPr>
      </p:pic>
      <p:pic>
        <p:nvPicPr>
          <p:cNvPr id="7" name="Picture 6" descr="A logo with mountains in the background&#10;&#10;Description automatically generated">
            <a:extLst>
              <a:ext uri="{FF2B5EF4-FFF2-40B4-BE49-F238E27FC236}">
                <a16:creationId xmlns:a16="http://schemas.microsoft.com/office/drawing/2014/main" id="{897EC4D1-6056-8DE8-9703-98064F23C1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04769"/>
            <a:ext cx="1597248" cy="1645920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40E4B7A-98C5-1FE3-B9FE-D1405C85CC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6012107"/>
              </p:ext>
            </p:extLst>
          </p:nvPr>
        </p:nvGraphicFramePr>
        <p:xfrm>
          <a:off x="1417898" y="1736202"/>
          <a:ext cx="9384021" cy="4916935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128007">
                  <a:extLst>
                    <a:ext uri="{9D8B030D-6E8A-4147-A177-3AD203B41FA5}">
                      <a16:colId xmlns:a16="http://schemas.microsoft.com/office/drawing/2014/main" val="2516123786"/>
                    </a:ext>
                  </a:extLst>
                </a:gridCol>
                <a:gridCol w="3128007">
                  <a:extLst>
                    <a:ext uri="{9D8B030D-6E8A-4147-A177-3AD203B41FA5}">
                      <a16:colId xmlns:a16="http://schemas.microsoft.com/office/drawing/2014/main" val="3419140886"/>
                    </a:ext>
                  </a:extLst>
                </a:gridCol>
                <a:gridCol w="3128007">
                  <a:extLst>
                    <a:ext uri="{9D8B030D-6E8A-4147-A177-3AD203B41FA5}">
                      <a16:colId xmlns:a16="http://schemas.microsoft.com/office/drawing/2014/main" val="2392315291"/>
                    </a:ext>
                  </a:extLst>
                </a:gridCol>
              </a:tblGrid>
              <a:tr h="745643">
                <a:tc>
                  <a:txBody>
                    <a:bodyPr/>
                    <a:lstStyle/>
                    <a:p>
                      <a:r>
                        <a:rPr lang="en-US" dirty="0"/>
                        <a:t>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Budgeted Expense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8531889"/>
                  </a:ext>
                </a:extLst>
              </a:tr>
              <a:tr h="745643"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/>
                        <a:t>Purchase Water Truck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dirty="0"/>
                        <a:t>Flare Design and Permit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$270,000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$175,000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Should come in under budget.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Contingent on not meeting current methane monitoring limits.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519881"/>
                  </a:ext>
                </a:extLst>
              </a:tr>
              <a:tr h="745643"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/>
                        <a:t>966 Loader Rebuild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Rebuild engine, transmission, etc.  Due 10-12,000 hrs.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558061"/>
                  </a:ext>
                </a:extLst>
              </a:tr>
              <a:tr h="745643"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/>
                        <a:t>Fencing West Perimeter of Property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$40,000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Required by permit to have site contained.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0122"/>
                  </a:ext>
                </a:extLst>
              </a:tr>
              <a:tr h="745643"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err="1"/>
                        <a:t>PosiShell</a:t>
                      </a:r>
                      <a:r>
                        <a:rPr lang="en-US" dirty="0"/>
                        <a:t> Cover Material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$30,000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Alternative Daily Cover for MSW cell.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834722"/>
                  </a:ext>
                </a:extLst>
              </a:tr>
              <a:tr h="745643"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/>
                        <a:t>Wood Waste Grinding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$30,000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Required for recycling credits.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6730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9991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74F4C504EEDB459C605A6B35FA36A2" ma:contentTypeVersion="6" ma:contentTypeDescription="Create a new document." ma:contentTypeScope="" ma:versionID="ba1b6f9f553e717c270d4079b621d28c">
  <xsd:schema xmlns:xsd="http://www.w3.org/2001/XMLSchema" xmlns:xs="http://www.w3.org/2001/XMLSchema" xmlns:p="http://schemas.microsoft.com/office/2006/metadata/properties" xmlns:ns2="b557908c-db8f-492c-85b3-8ac25d9f5500" xmlns:ns3="e14e99d7-bcb5-4c14-be58-b6d060e5a5a5" targetNamespace="http://schemas.microsoft.com/office/2006/metadata/properties" ma:root="true" ma:fieldsID="8e5a3ed03218abb7caf8cf38c83c9263" ns2:_="" ns3:_="">
    <xsd:import namespace="b557908c-db8f-492c-85b3-8ac25d9f5500"/>
    <xsd:import namespace="e14e99d7-bcb5-4c14-be58-b6d060e5a5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57908c-db8f-492c-85b3-8ac25d9f55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4e99d7-bcb5-4c14-be58-b6d060e5a5a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CEADFA-9D6D-4A3C-8872-B57C3AE8232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F119A9C-8784-45B1-BA8A-481BDB9E180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121FFA0-B919-4CE1-9C02-F592ED0183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557908c-db8f-492c-85b3-8ac25d9f5500"/>
    <ds:schemaRef ds:uri="e14e99d7-bcb5-4c14-be58-b6d060e5a5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1523</TotalTime>
  <Words>731</Words>
  <Application>Microsoft Office PowerPoint</Application>
  <PresentationFormat>Widescreen</PresentationFormat>
  <Paragraphs>141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Crook County Landfill</vt:lpstr>
      <vt:lpstr>Crook County Landfill Financial Summary amounts in thousands</vt:lpstr>
      <vt:lpstr>Landfill Staffing Summary</vt:lpstr>
      <vt:lpstr>Landfill Activities Q2 FY 2024</vt:lpstr>
      <vt:lpstr>Landfill Activities - continued Q2 FY 2024</vt:lpstr>
      <vt:lpstr>Landfill Performance Measures Q2 FY 2024</vt:lpstr>
      <vt:lpstr>PowerPoint Presentation</vt:lpstr>
      <vt:lpstr>FY25 BUDGET ITEMS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(enter department)</dc:title>
  <dc:creator>Andy Parks</dc:creator>
  <cp:lastModifiedBy>Andy Parks</cp:lastModifiedBy>
  <cp:revision>449</cp:revision>
  <dcterms:created xsi:type="dcterms:W3CDTF">2023-11-18T14:14:15Z</dcterms:created>
  <dcterms:modified xsi:type="dcterms:W3CDTF">2024-02-27T15:27:08Z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0x0101002374F4C504EEDB459C605A6B35FA36A2</vt:lpwstr>
  </property>
</Properties>
</file>