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7" r:id="rId5"/>
    <p:sldId id="262" r:id="rId6"/>
    <p:sldId id="260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BE4D5-F23E-C78A-7F48-FB518A0E6247}" v="1128" dt="2024-02-29T07:51:03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Frickey" userId="S::erika.frickey@co.crook.or.us::9d7090bf-8575-42b1-9891-b5ef4f3672c8" providerId="AD" clId="Web-{963BE4D5-F23E-C78A-7F48-FB518A0E6247}"/>
    <pc:docChg chg="modSld">
      <pc:chgData name="Erika Frickey" userId="S::erika.frickey@co.crook.or.us::9d7090bf-8575-42b1-9891-b5ef4f3672c8" providerId="AD" clId="Web-{963BE4D5-F23E-C78A-7F48-FB518A0E6247}" dt="2024-02-29T07:50:14.417" v="1028"/>
      <pc:docMkLst>
        <pc:docMk/>
      </pc:docMkLst>
      <pc:sldChg chg="modSp">
        <pc:chgData name="Erika Frickey" userId="S::erika.frickey@co.crook.or.us::9d7090bf-8575-42b1-9891-b5ef4f3672c8" providerId="AD" clId="Web-{963BE4D5-F23E-C78A-7F48-FB518A0E6247}" dt="2024-02-29T07:43:55.694" v="250" actId="20577"/>
        <pc:sldMkLst>
          <pc:docMk/>
          <pc:sldMk cId="890161737" sldId="260"/>
        </pc:sldMkLst>
        <pc:spChg chg="mod">
          <ac:chgData name="Erika Frickey" userId="S::erika.frickey@co.crook.or.us::9d7090bf-8575-42b1-9891-b5ef4f3672c8" providerId="AD" clId="Web-{963BE4D5-F23E-C78A-7F48-FB518A0E6247}" dt="2024-02-29T07:43:55.694" v="250" actId="20577"/>
          <ac:spMkLst>
            <pc:docMk/>
            <pc:sldMk cId="890161737" sldId="260"/>
            <ac:spMk id="12" creationId="{36EC7822-D15B-CD35-5947-1B43D02B19E6}"/>
          </ac:spMkLst>
        </pc:spChg>
      </pc:sldChg>
      <pc:sldChg chg="modSp">
        <pc:chgData name="Erika Frickey" userId="S::erika.frickey@co.crook.or.us::9d7090bf-8575-42b1-9891-b5ef4f3672c8" providerId="AD" clId="Web-{963BE4D5-F23E-C78A-7F48-FB518A0E6247}" dt="2024-02-29T07:39:47.035" v="96" actId="20577"/>
        <pc:sldMkLst>
          <pc:docMk/>
          <pc:sldMk cId="1235064747" sldId="262"/>
        </pc:sldMkLst>
        <pc:spChg chg="mod">
          <ac:chgData name="Erika Frickey" userId="S::erika.frickey@co.crook.or.us::9d7090bf-8575-42b1-9891-b5ef4f3672c8" providerId="AD" clId="Web-{963BE4D5-F23E-C78A-7F48-FB518A0E6247}" dt="2024-02-29T07:39:47.035" v="96" actId="20577"/>
          <ac:spMkLst>
            <pc:docMk/>
            <pc:sldMk cId="1235064747" sldId="262"/>
            <ac:spMk id="6" creationId="{6C44B870-A9C0-3BC0-CCCF-93456BCF9B54}"/>
          </ac:spMkLst>
        </pc:spChg>
      </pc:sldChg>
      <pc:sldChg chg="modSp">
        <pc:chgData name="Erika Frickey" userId="S::erika.frickey@co.crook.or.us::9d7090bf-8575-42b1-9891-b5ef4f3672c8" providerId="AD" clId="Web-{963BE4D5-F23E-C78A-7F48-FB518A0E6247}" dt="2024-02-29T07:50:14.417" v="1028"/>
        <pc:sldMkLst>
          <pc:docMk/>
          <pc:sldMk cId="1254468736" sldId="263"/>
        </pc:sldMkLst>
        <pc:graphicFrameChg chg="mod modGraphic">
          <ac:chgData name="Erika Frickey" userId="S::erika.frickey@co.crook.or.us::9d7090bf-8575-42b1-9891-b5ef4f3672c8" providerId="AD" clId="Web-{963BE4D5-F23E-C78A-7F48-FB518A0E6247}" dt="2024-02-29T07:50:14.417" v="1028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modSp">
        <pc:chgData name="Erika Frickey" userId="S::erika.frickey@co.crook.or.us::9d7090bf-8575-42b1-9891-b5ef4f3672c8" providerId="AD" clId="Web-{963BE4D5-F23E-C78A-7F48-FB518A0E6247}" dt="2024-02-29T07:49:10.588" v="972"/>
        <pc:sldMkLst>
          <pc:docMk/>
          <pc:sldMk cId="1865199464" sldId="264"/>
        </pc:sldMkLst>
        <pc:graphicFrameChg chg="mod modGraphic">
          <ac:chgData name="Erika Frickey" userId="S::erika.frickey@co.crook.or.us::9d7090bf-8575-42b1-9891-b5ef4f3672c8" providerId="AD" clId="Web-{963BE4D5-F23E-C78A-7F48-FB518A0E6247}" dt="2024-02-29T07:49:10.588" v="972"/>
          <ac:graphicFrameMkLst>
            <pc:docMk/>
            <pc:sldMk cId="1865199464" sldId="264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4B8E51A6-F466-493B-7108-1C91E7EDB9B4}"/>
    <pc:docChg chg="modSld">
      <pc:chgData name="Christina Haron" userId="S::christina.haron@co.crook.or.us::ca0bbf6a-46f8-4d49-9c1b-940295d29b19" providerId="AD" clId="Web-{4B8E51A6-F466-493B-7108-1C91E7EDB9B4}" dt="2024-02-23T23:27:19.863" v="33"/>
      <pc:docMkLst>
        <pc:docMk/>
      </pc:docMkLst>
      <pc:sldChg chg="modSp">
        <pc:chgData name="Christina Haron" userId="S::christina.haron@co.crook.or.us::ca0bbf6a-46f8-4d49-9c1b-940295d29b19" providerId="AD" clId="Web-{4B8E51A6-F466-493B-7108-1C91E7EDB9B4}" dt="2024-02-23T23:27:19.863" v="33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4B8E51A6-F466-493B-7108-1C91E7EDB9B4}" dt="2024-02-23T23:27:19.863" v="33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E6BB2-C778-3549-B5A4-DAB1C860E5E3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E7AD60-E2DB-164A-B660-3B4A7073FC56}">
      <dgm:prSet phldrT="[Text]"/>
      <dgm:spPr/>
      <dgm:t>
        <a:bodyPr/>
        <a:lstStyle/>
        <a:p>
          <a:r>
            <a:rPr lang="en-US" dirty="0"/>
            <a:t>County Court</a:t>
          </a:r>
        </a:p>
      </dgm:t>
    </dgm:pt>
    <dgm:pt modelId="{3E32EFBB-1BCD-894A-81D4-ED6420843E79}" type="parTrans" cxnId="{7B54C02E-1F93-654F-A7A2-BB41806B9BA4}">
      <dgm:prSet/>
      <dgm:spPr/>
      <dgm:t>
        <a:bodyPr/>
        <a:lstStyle/>
        <a:p>
          <a:endParaRPr lang="en-US"/>
        </a:p>
      </dgm:t>
    </dgm:pt>
    <dgm:pt modelId="{49970C81-F5B2-B041-8748-FB0CBE67E4E3}" type="sibTrans" cxnId="{7B54C02E-1F93-654F-A7A2-BB41806B9BA4}">
      <dgm:prSet/>
      <dgm:spPr/>
      <dgm:t>
        <a:bodyPr/>
        <a:lstStyle/>
        <a:p>
          <a:endParaRPr lang="en-US"/>
        </a:p>
      </dgm:t>
    </dgm:pt>
    <dgm:pt modelId="{7BBB2AF7-C7C6-6744-8836-0B68E015A3B7}" type="asst">
      <dgm:prSet phldrT="[Text]"/>
      <dgm:spPr/>
      <dgm:t>
        <a:bodyPr/>
        <a:lstStyle/>
        <a:p>
          <a:r>
            <a:rPr lang="en-US" dirty="0"/>
            <a:t>County Administrator</a:t>
          </a:r>
        </a:p>
      </dgm:t>
    </dgm:pt>
    <dgm:pt modelId="{21C54F2B-873A-2145-ADD3-D9FE63075AD0}" type="parTrans" cxnId="{9243A795-C61A-3042-8C5D-1B0E60B5F17A}">
      <dgm:prSet/>
      <dgm:spPr/>
      <dgm:t>
        <a:bodyPr/>
        <a:lstStyle/>
        <a:p>
          <a:endParaRPr lang="en-US"/>
        </a:p>
      </dgm:t>
    </dgm:pt>
    <dgm:pt modelId="{49D25A32-AF7F-024A-9FBD-40ECE002E55A}" type="sibTrans" cxnId="{9243A795-C61A-3042-8C5D-1B0E60B5F17A}">
      <dgm:prSet/>
      <dgm:spPr/>
      <dgm:t>
        <a:bodyPr/>
        <a:lstStyle/>
        <a:p>
          <a:endParaRPr lang="en-US"/>
        </a:p>
      </dgm:t>
    </dgm:pt>
    <dgm:pt modelId="{FE0658C3-EDD9-A549-97BC-23564DEFF489}">
      <dgm:prSet phldrT="[Text]"/>
      <dgm:spPr/>
      <dgm:t>
        <a:bodyPr/>
        <a:lstStyle/>
        <a:p>
          <a:r>
            <a:rPr lang="en-US" dirty="0"/>
            <a:t>Juvenile Court Counselors</a:t>
          </a:r>
        </a:p>
      </dgm:t>
    </dgm:pt>
    <dgm:pt modelId="{5DCF33C6-6091-4541-90F0-4BA5B0EB311B}" type="parTrans" cxnId="{E9C9F35F-B652-B445-835E-8F5AE3A0AAA6}">
      <dgm:prSet/>
      <dgm:spPr/>
      <dgm:t>
        <a:bodyPr/>
        <a:lstStyle/>
        <a:p>
          <a:endParaRPr lang="en-US"/>
        </a:p>
      </dgm:t>
    </dgm:pt>
    <dgm:pt modelId="{A594D442-6CA7-7A42-A119-2F8637DD11BB}" type="sibTrans" cxnId="{E9C9F35F-B652-B445-835E-8F5AE3A0AAA6}">
      <dgm:prSet/>
      <dgm:spPr/>
      <dgm:t>
        <a:bodyPr/>
        <a:lstStyle/>
        <a:p>
          <a:endParaRPr lang="en-US"/>
        </a:p>
      </dgm:t>
    </dgm:pt>
    <dgm:pt modelId="{A243F0A0-3EE0-004F-8A01-CF8F0EEFD8FC}">
      <dgm:prSet phldrT="[Text]"/>
      <dgm:spPr/>
      <dgm:t>
        <a:bodyPr/>
        <a:lstStyle/>
        <a:p>
          <a:r>
            <a:rPr lang="en-US" dirty="0"/>
            <a:t>Office Manager</a:t>
          </a:r>
        </a:p>
      </dgm:t>
    </dgm:pt>
    <dgm:pt modelId="{13413672-E2AA-6642-9B95-8DA315872D19}" type="parTrans" cxnId="{A00A32B4-189C-D143-A323-904AD2C06761}">
      <dgm:prSet/>
      <dgm:spPr/>
      <dgm:t>
        <a:bodyPr/>
        <a:lstStyle/>
        <a:p>
          <a:endParaRPr lang="en-US"/>
        </a:p>
      </dgm:t>
    </dgm:pt>
    <dgm:pt modelId="{1786B407-11A4-CA46-B0AA-FD1336930697}" type="sibTrans" cxnId="{A00A32B4-189C-D143-A323-904AD2C06761}">
      <dgm:prSet/>
      <dgm:spPr/>
      <dgm:t>
        <a:bodyPr/>
        <a:lstStyle/>
        <a:p>
          <a:endParaRPr lang="en-US"/>
        </a:p>
      </dgm:t>
    </dgm:pt>
    <dgm:pt modelId="{15349236-20A4-E646-A921-573E6F7890AC}">
      <dgm:prSet phldrT="[Text]"/>
      <dgm:spPr/>
      <dgm:t>
        <a:bodyPr/>
        <a:lstStyle/>
        <a:p>
          <a:r>
            <a:rPr lang="en-US" dirty="0"/>
            <a:t>Transport</a:t>
          </a:r>
        </a:p>
      </dgm:t>
    </dgm:pt>
    <dgm:pt modelId="{1541A086-764F-2343-9A4D-1D9DC1983DEE}" type="parTrans" cxnId="{848EC862-6521-464D-9689-7F01B70245DA}">
      <dgm:prSet/>
      <dgm:spPr/>
      <dgm:t>
        <a:bodyPr/>
        <a:lstStyle/>
        <a:p>
          <a:endParaRPr lang="en-US"/>
        </a:p>
      </dgm:t>
    </dgm:pt>
    <dgm:pt modelId="{CC43E3C7-3D08-D94D-A6CC-CD95EBDB9649}" type="sibTrans" cxnId="{848EC862-6521-464D-9689-7F01B70245DA}">
      <dgm:prSet/>
      <dgm:spPr/>
      <dgm:t>
        <a:bodyPr/>
        <a:lstStyle/>
        <a:p>
          <a:endParaRPr lang="en-US"/>
        </a:p>
      </dgm:t>
    </dgm:pt>
    <dgm:pt modelId="{23912E2F-EF39-354E-B2D4-DBFC56922E64}" type="asst">
      <dgm:prSet phldrT="[Text]"/>
      <dgm:spPr/>
      <dgm:t>
        <a:bodyPr/>
        <a:lstStyle/>
        <a:p>
          <a:r>
            <a:rPr lang="en-US" dirty="0"/>
            <a:t>Juvenile Director</a:t>
          </a:r>
        </a:p>
      </dgm:t>
    </dgm:pt>
    <dgm:pt modelId="{296803D1-539D-024D-AC81-29F51C737860}" type="sibTrans" cxnId="{00146BFE-F514-DB46-A527-EDFB44377225}">
      <dgm:prSet/>
      <dgm:spPr/>
      <dgm:t>
        <a:bodyPr/>
        <a:lstStyle/>
        <a:p>
          <a:endParaRPr lang="en-US"/>
        </a:p>
      </dgm:t>
    </dgm:pt>
    <dgm:pt modelId="{743385D1-6BA0-124F-B577-DD5A7FF6DEB3}" type="parTrans" cxnId="{00146BFE-F514-DB46-A527-EDFB44377225}">
      <dgm:prSet/>
      <dgm:spPr/>
      <dgm:t>
        <a:bodyPr/>
        <a:lstStyle/>
        <a:p>
          <a:endParaRPr lang="en-US"/>
        </a:p>
      </dgm:t>
    </dgm:pt>
    <dgm:pt modelId="{1F1DE733-FDCE-5146-AC92-C4A59B49CE1F}" type="pres">
      <dgm:prSet presAssocID="{329E6BB2-C778-3549-B5A4-DAB1C860E5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4B7D07-9C23-3E42-B729-9401EF6207E3}" type="pres">
      <dgm:prSet presAssocID="{6DE7AD60-E2DB-164A-B660-3B4A7073FC56}" presName="hierRoot1" presStyleCnt="0">
        <dgm:presLayoutVars>
          <dgm:hierBranch val="init"/>
        </dgm:presLayoutVars>
      </dgm:prSet>
      <dgm:spPr/>
    </dgm:pt>
    <dgm:pt modelId="{60036A59-7B9C-984D-9535-EECFC5527C65}" type="pres">
      <dgm:prSet presAssocID="{6DE7AD60-E2DB-164A-B660-3B4A7073FC56}" presName="rootComposite1" presStyleCnt="0"/>
      <dgm:spPr/>
    </dgm:pt>
    <dgm:pt modelId="{DD2DCA08-1AC0-CC46-9DE1-40907E017C5D}" type="pres">
      <dgm:prSet presAssocID="{6DE7AD60-E2DB-164A-B660-3B4A7073FC56}" presName="rootText1" presStyleLbl="node0" presStyleIdx="0" presStyleCnt="1">
        <dgm:presLayoutVars>
          <dgm:chPref val="3"/>
        </dgm:presLayoutVars>
      </dgm:prSet>
      <dgm:spPr/>
    </dgm:pt>
    <dgm:pt modelId="{5763CE93-3B5C-A941-936A-9C87ED46FF93}" type="pres">
      <dgm:prSet presAssocID="{6DE7AD60-E2DB-164A-B660-3B4A7073FC56}" presName="rootConnector1" presStyleLbl="node1" presStyleIdx="0" presStyleCnt="0"/>
      <dgm:spPr/>
    </dgm:pt>
    <dgm:pt modelId="{D1109E86-BEFC-0245-AFF4-B16FD9675665}" type="pres">
      <dgm:prSet presAssocID="{6DE7AD60-E2DB-164A-B660-3B4A7073FC56}" presName="hierChild2" presStyleCnt="0"/>
      <dgm:spPr/>
    </dgm:pt>
    <dgm:pt modelId="{DC97C18E-2748-F347-B05D-81355602A679}" type="pres">
      <dgm:prSet presAssocID="{6DE7AD60-E2DB-164A-B660-3B4A7073FC56}" presName="hierChild3" presStyleCnt="0"/>
      <dgm:spPr/>
    </dgm:pt>
    <dgm:pt modelId="{911B93E2-B693-D040-BBF0-BBD4C674B772}" type="pres">
      <dgm:prSet presAssocID="{21C54F2B-873A-2145-ADD3-D9FE63075AD0}" presName="Name111" presStyleLbl="parChTrans1D2" presStyleIdx="0" presStyleCnt="1"/>
      <dgm:spPr/>
    </dgm:pt>
    <dgm:pt modelId="{E763B3AA-F314-9848-9515-812F1EDC814A}" type="pres">
      <dgm:prSet presAssocID="{7BBB2AF7-C7C6-6744-8836-0B68E015A3B7}" presName="hierRoot3" presStyleCnt="0">
        <dgm:presLayoutVars>
          <dgm:hierBranch val="init"/>
        </dgm:presLayoutVars>
      </dgm:prSet>
      <dgm:spPr/>
    </dgm:pt>
    <dgm:pt modelId="{FB5CD896-E8BD-5C42-B9E4-49FB1DF50389}" type="pres">
      <dgm:prSet presAssocID="{7BBB2AF7-C7C6-6744-8836-0B68E015A3B7}" presName="rootComposite3" presStyleCnt="0"/>
      <dgm:spPr/>
    </dgm:pt>
    <dgm:pt modelId="{CB078F30-54DC-2648-9FCE-634D286EA6F9}" type="pres">
      <dgm:prSet presAssocID="{7BBB2AF7-C7C6-6744-8836-0B68E015A3B7}" presName="rootText3" presStyleLbl="asst1" presStyleIdx="0" presStyleCnt="2">
        <dgm:presLayoutVars>
          <dgm:chPref val="3"/>
        </dgm:presLayoutVars>
      </dgm:prSet>
      <dgm:spPr/>
    </dgm:pt>
    <dgm:pt modelId="{B5166E71-C934-894D-A9B8-D9E4343CEED7}" type="pres">
      <dgm:prSet presAssocID="{7BBB2AF7-C7C6-6744-8836-0B68E015A3B7}" presName="rootConnector3" presStyleLbl="asst1" presStyleIdx="0" presStyleCnt="2"/>
      <dgm:spPr/>
    </dgm:pt>
    <dgm:pt modelId="{B7CA7C0C-3617-4C47-9211-D7BB169D601B}" type="pres">
      <dgm:prSet presAssocID="{7BBB2AF7-C7C6-6744-8836-0B68E015A3B7}" presName="hierChild6" presStyleCnt="0"/>
      <dgm:spPr/>
    </dgm:pt>
    <dgm:pt modelId="{77A5A590-BBEE-794E-8739-B8E87565BD5A}" type="pres">
      <dgm:prSet presAssocID="{5DCF33C6-6091-4541-90F0-4BA5B0EB311B}" presName="Name37" presStyleLbl="parChTrans1D3" presStyleIdx="0" presStyleCnt="4"/>
      <dgm:spPr/>
    </dgm:pt>
    <dgm:pt modelId="{C9B8AF88-CB9B-CE4F-B274-88C8115E2B0A}" type="pres">
      <dgm:prSet presAssocID="{FE0658C3-EDD9-A549-97BC-23564DEFF489}" presName="hierRoot2" presStyleCnt="0">
        <dgm:presLayoutVars>
          <dgm:hierBranch val="init"/>
        </dgm:presLayoutVars>
      </dgm:prSet>
      <dgm:spPr/>
    </dgm:pt>
    <dgm:pt modelId="{421E82E3-FE1A-474F-98C2-386084A04FC0}" type="pres">
      <dgm:prSet presAssocID="{FE0658C3-EDD9-A549-97BC-23564DEFF489}" presName="rootComposite" presStyleCnt="0"/>
      <dgm:spPr/>
    </dgm:pt>
    <dgm:pt modelId="{A6B883F0-E1EA-0144-8959-A3E97EB9CE9C}" type="pres">
      <dgm:prSet presAssocID="{FE0658C3-EDD9-A549-97BC-23564DEFF489}" presName="rootText" presStyleLbl="node3" presStyleIdx="0" presStyleCnt="3">
        <dgm:presLayoutVars>
          <dgm:chPref val="3"/>
        </dgm:presLayoutVars>
      </dgm:prSet>
      <dgm:spPr/>
    </dgm:pt>
    <dgm:pt modelId="{FD3B270B-9F9D-414C-A4BE-240422DEF2E9}" type="pres">
      <dgm:prSet presAssocID="{FE0658C3-EDD9-A549-97BC-23564DEFF489}" presName="rootConnector" presStyleLbl="node3" presStyleIdx="0" presStyleCnt="3"/>
      <dgm:spPr/>
    </dgm:pt>
    <dgm:pt modelId="{A3515E2E-26E2-1C4C-8DF9-6E3CC947C922}" type="pres">
      <dgm:prSet presAssocID="{FE0658C3-EDD9-A549-97BC-23564DEFF489}" presName="hierChild4" presStyleCnt="0"/>
      <dgm:spPr/>
    </dgm:pt>
    <dgm:pt modelId="{B479C2D1-E2E6-FF4E-BC85-EF125A1EB04A}" type="pres">
      <dgm:prSet presAssocID="{FE0658C3-EDD9-A549-97BC-23564DEFF489}" presName="hierChild5" presStyleCnt="0"/>
      <dgm:spPr/>
    </dgm:pt>
    <dgm:pt modelId="{36B090A2-2DB8-2C45-8096-1887D8D5A351}" type="pres">
      <dgm:prSet presAssocID="{13413672-E2AA-6642-9B95-8DA315872D19}" presName="Name37" presStyleLbl="parChTrans1D3" presStyleIdx="1" presStyleCnt="4"/>
      <dgm:spPr/>
    </dgm:pt>
    <dgm:pt modelId="{AFCB1082-54CD-DD41-B09E-3D9CB6FA43E6}" type="pres">
      <dgm:prSet presAssocID="{A243F0A0-3EE0-004F-8A01-CF8F0EEFD8FC}" presName="hierRoot2" presStyleCnt="0">
        <dgm:presLayoutVars>
          <dgm:hierBranch val="init"/>
        </dgm:presLayoutVars>
      </dgm:prSet>
      <dgm:spPr/>
    </dgm:pt>
    <dgm:pt modelId="{7A7E67D1-1B40-4E42-B530-5841F97BD969}" type="pres">
      <dgm:prSet presAssocID="{A243F0A0-3EE0-004F-8A01-CF8F0EEFD8FC}" presName="rootComposite" presStyleCnt="0"/>
      <dgm:spPr/>
    </dgm:pt>
    <dgm:pt modelId="{AB5B9C3E-9B51-F94A-82E5-092BD07C71E2}" type="pres">
      <dgm:prSet presAssocID="{A243F0A0-3EE0-004F-8A01-CF8F0EEFD8FC}" presName="rootText" presStyleLbl="node3" presStyleIdx="1" presStyleCnt="3">
        <dgm:presLayoutVars>
          <dgm:chPref val="3"/>
        </dgm:presLayoutVars>
      </dgm:prSet>
      <dgm:spPr/>
    </dgm:pt>
    <dgm:pt modelId="{45802765-3F90-9C4D-83B0-206470594E6E}" type="pres">
      <dgm:prSet presAssocID="{A243F0A0-3EE0-004F-8A01-CF8F0EEFD8FC}" presName="rootConnector" presStyleLbl="node3" presStyleIdx="1" presStyleCnt="3"/>
      <dgm:spPr/>
    </dgm:pt>
    <dgm:pt modelId="{CAF504A3-65A4-6442-8DE2-C2B87434790E}" type="pres">
      <dgm:prSet presAssocID="{A243F0A0-3EE0-004F-8A01-CF8F0EEFD8FC}" presName="hierChild4" presStyleCnt="0"/>
      <dgm:spPr/>
    </dgm:pt>
    <dgm:pt modelId="{8F6E6A33-3047-1640-AD78-2BFD1AC516CD}" type="pres">
      <dgm:prSet presAssocID="{A243F0A0-3EE0-004F-8A01-CF8F0EEFD8FC}" presName="hierChild5" presStyleCnt="0"/>
      <dgm:spPr/>
    </dgm:pt>
    <dgm:pt modelId="{49E2A257-04F6-9648-BE94-02E1AC867770}" type="pres">
      <dgm:prSet presAssocID="{1541A086-764F-2343-9A4D-1D9DC1983DEE}" presName="Name37" presStyleLbl="parChTrans1D3" presStyleIdx="2" presStyleCnt="4"/>
      <dgm:spPr/>
    </dgm:pt>
    <dgm:pt modelId="{9B876317-A744-FA42-B870-4DE4ED96FD9A}" type="pres">
      <dgm:prSet presAssocID="{15349236-20A4-E646-A921-573E6F7890AC}" presName="hierRoot2" presStyleCnt="0">
        <dgm:presLayoutVars>
          <dgm:hierBranch val="init"/>
        </dgm:presLayoutVars>
      </dgm:prSet>
      <dgm:spPr/>
    </dgm:pt>
    <dgm:pt modelId="{78CFD765-A51F-1E46-A8BE-24984CAA1F4A}" type="pres">
      <dgm:prSet presAssocID="{15349236-20A4-E646-A921-573E6F7890AC}" presName="rootComposite" presStyleCnt="0"/>
      <dgm:spPr/>
    </dgm:pt>
    <dgm:pt modelId="{28276ECE-01B3-7D49-BB6E-C495DCD2185F}" type="pres">
      <dgm:prSet presAssocID="{15349236-20A4-E646-A921-573E6F7890AC}" presName="rootText" presStyleLbl="node3" presStyleIdx="2" presStyleCnt="3">
        <dgm:presLayoutVars>
          <dgm:chPref val="3"/>
        </dgm:presLayoutVars>
      </dgm:prSet>
      <dgm:spPr/>
    </dgm:pt>
    <dgm:pt modelId="{B2AE389C-A959-2245-9E00-836BE0D5E52D}" type="pres">
      <dgm:prSet presAssocID="{15349236-20A4-E646-A921-573E6F7890AC}" presName="rootConnector" presStyleLbl="node3" presStyleIdx="2" presStyleCnt="3"/>
      <dgm:spPr/>
    </dgm:pt>
    <dgm:pt modelId="{EFF139A7-0BF7-D240-9855-49D5090F49EB}" type="pres">
      <dgm:prSet presAssocID="{15349236-20A4-E646-A921-573E6F7890AC}" presName="hierChild4" presStyleCnt="0"/>
      <dgm:spPr/>
    </dgm:pt>
    <dgm:pt modelId="{CFFECA2F-903E-284E-ABE4-6E2898769280}" type="pres">
      <dgm:prSet presAssocID="{15349236-20A4-E646-A921-573E6F7890AC}" presName="hierChild5" presStyleCnt="0"/>
      <dgm:spPr/>
    </dgm:pt>
    <dgm:pt modelId="{220CAD9B-0605-AA4B-8867-69CE977E7F1B}" type="pres">
      <dgm:prSet presAssocID="{7BBB2AF7-C7C6-6744-8836-0B68E015A3B7}" presName="hierChild7" presStyleCnt="0"/>
      <dgm:spPr/>
    </dgm:pt>
    <dgm:pt modelId="{869852B0-19CD-E542-A12A-6076CDABFDB5}" type="pres">
      <dgm:prSet presAssocID="{743385D1-6BA0-124F-B577-DD5A7FF6DEB3}" presName="Name111" presStyleLbl="parChTrans1D3" presStyleIdx="3" presStyleCnt="4"/>
      <dgm:spPr/>
    </dgm:pt>
    <dgm:pt modelId="{F776B775-28D2-F34D-A20F-CE5154FBE5AE}" type="pres">
      <dgm:prSet presAssocID="{23912E2F-EF39-354E-B2D4-DBFC56922E64}" presName="hierRoot3" presStyleCnt="0">
        <dgm:presLayoutVars>
          <dgm:hierBranch val="init"/>
        </dgm:presLayoutVars>
      </dgm:prSet>
      <dgm:spPr/>
    </dgm:pt>
    <dgm:pt modelId="{EE04FDDB-11A5-6E45-8627-48F8D9D97FA3}" type="pres">
      <dgm:prSet presAssocID="{23912E2F-EF39-354E-B2D4-DBFC56922E64}" presName="rootComposite3" presStyleCnt="0"/>
      <dgm:spPr/>
    </dgm:pt>
    <dgm:pt modelId="{C9267A3E-90B1-8549-91E6-ADCAC38C0DE4}" type="pres">
      <dgm:prSet presAssocID="{23912E2F-EF39-354E-B2D4-DBFC56922E64}" presName="rootText3" presStyleLbl="asst1" presStyleIdx="1" presStyleCnt="2">
        <dgm:presLayoutVars>
          <dgm:chPref val="3"/>
        </dgm:presLayoutVars>
      </dgm:prSet>
      <dgm:spPr/>
    </dgm:pt>
    <dgm:pt modelId="{34B53F45-A590-234D-9978-DF49483C22F5}" type="pres">
      <dgm:prSet presAssocID="{23912E2F-EF39-354E-B2D4-DBFC56922E64}" presName="rootConnector3" presStyleLbl="asst1" presStyleIdx="1" presStyleCnt="2"/>
      <dgm:spPr/>
    </dgm:pt>
    <dgm:pt modelId="{05E8EE77-1DAB-0B43-8536-434245C0D947}" type="pres">
      <dgm:prSet presAssocID="{23912E2F-EF39-354E-B2D4-DBFC56922E64}" presName="hierChild6" presStyleCnt="0"/>
      <dgm:spPr/>
    </dgm:pt>
    <dgm:pt modelId="{8BD4F641-A5B2-E545-B0FF-B2C91114BCFA}" type="pres">
      <dgm:prSet presAssocID="{23912E2F-EF39-354E-B2D4-DBFC56922E64}" presName="hierChild7" presStyleCnt="0"/>
      <dgm:spPr/>
    </dgm:pt>
  </dgm:ptLst>
  <dgm:cxnLst>
    <dgm:cxn modelId="{7B54C02E-1F93-654F-A7A2-BB41806B9BA4}" srcId="{329E6BB2-C778-3549-B5A4-DAB1C860E5E3}" destId="{6DE7AD60-E2DB-164A-B660-3B4A7073FC56}" srcOrd="0" destOrd="0" parTransId="{3E32EFBB-1BCD-894A-81D4-ED6420843E79}" sibTransId="{49970C81-F5B2-B041-8748-FB0CBE67E4E3}"/>
    <dgm:cxn modelId="{A396B635-495B-DD48-AEFC-8914AEB55A76}" type="presOf" srcId="{13413672-E2AA-6642-9B95-8DA315872D19}" destId="{36B090A2-2DB8-2C45-8096-1887D8D5A351}" srcOrd="0" destOrd="0" presId="urn:microsoft.com/office/officeart/2005/8/layout/orgChart1"/>
    <dgm:cxn modelId="{8B139C37-0EE7-1B4E-8FA4-10D41D2F8694}" type="presOf" srcId="{1541A086-764F-2343-9A4D-1D9DC1983DEE}" destId="{49E2A257-04F6-9648-BE94-02E1AC867770}" srcOrd="0" destOrd="0" presId="urn:microsoft.com/office/officeart/2005/8/layout/orgChart1"/>
    <dgm:cxn modelId="{D945A939-353C-434A-B7D4-1ABDCEFD0CEA}" type="presOf" srcId="{15349236-20A4-E646-A921-573E6F7890AC}" destId="{B2AE389C-A959-2245-9E00-836BE0D5E52D}" srcOrd="1" destOrd="0" presId="urn:microsoft.com/office/officeart/2005/8/layout/orgChart1"/>
    <dgm:cxn modelId="{0E76D739-C24A-AB41-A14F-6725861427EF}" type="presOf" srcId="{6DE7AD60-E2DB-164A-B660-3B4A7073FC56}" destId="{DD2DCA08-1AC0-CC46-9DE1-40907E017C5D}" srcOrd="0" destOrd="0" presId="urn:microsoft.com/office/officeart/2005/8/layout/orgChart1"/>
    <dgm:cxn modelId="{0A5F9D3C-4F48-BC42-99D6-9EDBDB3266F2}" type="presOf" srcId="{329E6BB2-C778-3549-B5A4-DAB1C860E5E3}" destId="{1F1DE733-FDCE-5146-AC92-C4A59B49CE1F}" srcOrd="0" destOrd="0" presId="urn:microsoft.com/office/officeart/2005/8/layout/orgChart1"/>
    <dgm:cxn modelId="{E9C9F35F-B652-B445-835E-8F5AE3A0AAA6}" srcId="{7BBB2AF7-C7C6-6744-8836-0B68E015A3B7}" destId="{FE0658C3-EDD9-A549-97BC-23564DEFF489}" srcOrd="1" destOrd="0" parTransId="{5DCF33C6-6091-4541-90F0-4BA5B0EB311B}" sibTransId="{A594D442-6CA7-7A42-A119-2F8637DD11BB}"/>
    <dgm:cxn modelId="{848EC862-6521-464D-9689-7F01B70245DA}" srcId="{7BBB2AF7-C7C6-6744-8836-0B68E015A3B7}" destId="{15349236-20A4-E646-A921-573E6F7890AC}" srcOrd="3" destOrd="0" parTransId="{1541A086-764F-2343-9A4D-1D9DC1983DEE}" sibTransId="{CC43E3C7-3D08-D94D-A6CC-CD95EBDB9649}"/>
    <dgm:cxn modelId="{EBA46D4E-643E-044E-AD27-D6795ADD41ED}" type="presOf" srcId="{FE0658C3-EDD9-A549-97BC-23564DEFF489}" destId="{FD3B270B-9F9D-414C-A4BE-240422DEF2E9}" srcOrd="1" destOrd="0" presId="urn:microsoft.com/office/officeart/2005/8/layout/orgChart1"/>
    <dgm:cxn modelId="{0ECA0770-EA5F-D246-96B2-E61EC08F8C3A}" type="presOf" srcId="{23912E2F-EF39-354E-B2D4-DBFC56922E64}" destId="{34B53F45-A590-234D-9978-DF49483C22F5}" srcOrd="1" destOrd="0" presId="urn:microsoft.com/office/officeart/2005/8/layout/orgChart1"/>
    <dgm:cxn modelId="{DB70BA57-7F59-224E-8FE5-80F78E610497}" type="presOf" srcId="{6DE7AD60-E2DB-164A-B660-3B4A7073FC56}" destId="{5763CE93-3B5C-A941-936A-9C87ED46FF93}" srcOrd="1" destOrd="0" presId="urn:microsoft.com/office/officeart/2005/8/layout/orgChart1"/>
    <dgm:cxn modelId="{86C59381-4806-5942-B5AC-BE2FD6241074}" type="presOf" srcId="{FE0658C3-EDD9-A549-97BC-23564DEFF489}" destId="{A6B883F0-E1EA-0144-8959-A3E97EB9CE9C}" srcOrd="0" destOrd="0" presId="urn:microsoft.com/office/officeart/2005/8/layout/orgChart1"/>
    <dgm:cxn modelId="{46A19792-DD5D-7047-A034-35AEB2524037}" type="presOf" srcId="{21C54F2B-873A-2145-ADD3-D9FE63075AD0}" destId="{911B93E2-B693-D040-BBF0-BBD4C674B772}" srcOrd="0" destOrd="0" presId="urn:microsoft.com/office/officeart/2005/8/layout/orgChart1"/>
    <dgm:cxn modelId="{9243A795-C61A-3042-8C5D-1B0E60B5F17A}" srcId="{6DE7AD60-E2DB-164A-B660-3B4A7073FC56}" destId="{7BBB2AF7-C7C6-6744-8836-0B68E015A3B7}" srcOrd="0" destOrd="0" parTransId="{21C54F2B-873A-2145-ADD3-D9FE63075AD0}" sibTransId="{49D25A32-AF7F-024A-9FBD-40ECE002E55A}"/>
    <dgm:cxn modelId="{1809C299-1970-404C-8C1D-53BF0059CD2A}" type="presOf" srcId="{A243F0A0-3EE0-004F-8A01-CF8F0EEFD8FC}" destId="{AB5B9C3E-9B51-F94A-82E5-092BD07C71E2}" srcOrd="0" destOrd="0" presId="urn:microsoft.com/office/officeart/2005/8/layout/orgChart1"/>
    <dgm:cxn modelId="{1E61D7A0-5239-8247-890D-EC37E76B8B74}" type="presOf" srcId="{743385D1-6BA0-124F-B577-DD5A7FF6DEB3}" destId="{869852B0-19CD-E542-A12A-6076CDABFDB5}" srcOrd="0" destOrd="0" presId="urn:microsoft.com/office/officeart/2005/8/layout/orgChart1"/>
    <dgm:cxn modelId="{A00A32B4-189C-D143-A323-904AD2C06761}" srcId="{7BBB2AF7-C7C6-6744-8836-0B68E015A3B7}" destId="{A243F0A0-3EE0-004F-8A01-CF8F0EEFD8FC}" srcOrd="2" destOrd="0" parTransId="{13413672-E2AA-6642-9B95-8DA315872D19}" sibTransId="{1786B407-11A4-CA46-B0AA-FD1336930697}"/>
    <dgm:cxn modelId="{D1D195B8-0FC2-F949-989B-2AF78E0F5EF7}" type="presOf" srcId="{7BBB2AF7-C7C6-6744-8836-0B68E015A3B7}" destId="{CB078F30-54DC-2648-9FCE-634D286EA6F9}" srcOrd="0" destOrd="0" presId="urn:microsoft.com/office/officeart/2005/8/layout/orgChart1"/>
    <dgm:cxn modelId="{DE80F3D1-9BBB-EE46-B709-4DF67400D0B1}" type="presOf" srcId="{7BBB2AF7-C7C6-6744-8836-0B68E015A3B7}" destId="{B5166E71-C934-894D-A9B8-D9E4343CEED7}" srcOrd="1" destOrd="0" presId="urn:microsoft.com/office/officeart/2005/8/layout/orgChart1"/>
    <dgm:cxn modelId="{06858CE2-4FA6-404D-99E0-2FBA0804D219}" type="presOf" srcId="{23912E2F-EF39-354E-B2D4-DBFC56922E64}" destId="{C9267A3E-90B1-8549-91E6-ADCAC38C0DE4}" srcOrd="0" destOrd="0" presId="urn:microsoft.com/office/officeart/2005/8/layout/orgChart1"/>
    <dgm:cxn modelId="{8D3D71F3-C47E-5C4D-AF79-8C1456215052}" type="presOf" srcId="{5DCF33C6-6091-4541-90F0-4BA5B0EB311B}" destId="{77A5A590-BBEE-794E-8739-B8E87565BD5A}" srcOrd="0" destOrd="0" presId="urn:microsoft.com/office/officeart/2005/8/layout/orgChart1"/>
    <dgm:cxn modelId="{74BC82F7-DE8D-8C4D-807F-4CA1A2D834CF}" type="presOf" srcId="{A243F0A0-3EE0-004F-8A01-CF8F0EEFD8FC}" destId="{45802765-3F90-9C4D-83B0-206470594E6E}" srcOrd="1" destOrd="0" presId="urn:microsoft.com/office/officeart/2005/8/layout/orgChart1"/>
    <dgm:cxn modelId="{00146BFE-F514-DB46-A527-EDFB44377225}" srcId="{7BBB2AF7-C7C6-6744-8836-0B68E015A3B7}" destId="{23912E2F-EF39-354E-B2D4-DBFC56922E64}" srcOrd="0" destOrd="0" parTransId="{743385D1-6BA0-124F-B577-DD5A7FF6DEB3}" sibTransId="{296803D1-539D-024D-AC81-29F51C737860}"/>
    <dgm:cxn modelId="{2ABFA0FE-5AF2-0043-8CFB-AA1E0B756A4D}" type="presOf" srcId="{15349236-20A4-E646-A921-573E6F7890AC}" destId="{28276ECE-01B3-7D49-BB6E-C495DCD2185F}" srcOrd="0" destOrd="0" presId="urn:microsoft.com/office/officeart/2005/8/layout/orgChart1"/>
    <dgm:cxn modelId="{1424C261-E7EE-7D40-8CFE-1202DAC59C56}" type="presParOf" srcId="{1F1DE733-FDCE-5146-AC92-C4A59B49CE1F}" destId="{474B7D07-9C23-3E42-B729-9401EF6207E3}" srcOrd="0" destOrd="0" presId="urn:microsoft.com/office/officeart/2005/8/layout/orgChart1"/>
    <dgm:cxn modelId="{B1298E23-66BA-3A4E-A1AE-8A973619F074}" type="presParOf" srcId="{474B7D07-9C23-3E42-B729-9401EF6207E3}" destId="{60036A59-7B9C-984D-9535-EECFC5527C65}" srcOrd="0" destOrd="0" presId="urn:microsoft.com/office/officeart/2005/8/layout/orgChart1"/>
    <dgm:cxn modelId="{3218F772-E260-5449-9813-F7AF8E065BAD}" type="presParOf" srcId="{60036A59-7B9C-984D-9535-EECFC5527C65}" destId="{DD2DCA08-1AC0-CC46-9DE1-40907E017C5D}" srcOrd="0" destOrd="0" presId="urn:microsoft.com/office/officeart/2005/8/layout/orgChart1"/>
    <dgm:cxn modelId="{0F7708D2-D9C9-4A45-8076-7D650052F6F7}" type="presParOf" srcId="{60036A59-7B9C-984D-9535-EECFC5527C65}" destId="{5763CE93-3B5C-A941-936A-9C87ED46FF93}" srcOrd="1" destOrd="0" presId="urn:microsoft.com/office/officeart/2005/8/layout/orgChart1"/>
    <dgm:cxn modelId="{4FF063F9-BC8C-F248-94CE-9041377B2260}" type="presParOf" srcId="{474B7D07-9C23-3E42-B729-9401EF6207E3}" destId="{D1109E86-BEFC-0245-AFF4-B16FD9675665}" srcOrd="1" destOrd="0" presId="urn:microsoft.com/office/officeart/2005/8/layout/orgChart1"/>
    <dgm:cxn modelId="{D62D33C7-867A-2E40-8EC8-6105FE31DCA5}" type="presParOf" srcId="{474B7D07-9C23-3E42-B729-9401EF6207E3}" destId="{DC97C18E-2748-F347-B05D-81355602A679}" srcOrd="2" destOrd="0" presId="urn:microsoft.com/office/officeart/2005/8/layout/orgChart1"/>
    <dgm:cxn modelId="{34EEFD4D-1C61-B54A-8F11-828FB3EAF88B}" type="presParOf" srcId="{DC97C18E-2748-F347-B05D-81355602A679}" destId="{911B93E2-B693-D040-BBF0-BBD4C674B772}" srcOrd="0" destOrd="0" presId="urn:microsoft.com/office/officeart/2005/8/layout/orgChart1"/>
    <dgm:cxn modelId="{CFB01382-D15E-DF41-8928-548B3EBE245F}" type="presParOf" srcId="{DC97C18E-2748-F347-B05D-81355602A679}" destId="{E763B3AA-F314-9848-9515-812F1EDC814A}" srcOrd="1" destOrd="0" presId="urn:microsoft.com/office/officeart/2005/8/layout/orgChart1"/>
    <dgm:cxn modelId="{706A061E-098A-3448-958B-A37E57E3643A}" type="presParOf" srcId="{E763B3AA-F314-9848-9515-812F1EDC814A}" destId="{FB5CD896-E8BD-5C42-B9E4-49FB1DF50389}" srcOrd="0" destOrd="0" presId="urn:microsoft.com/office/officeart/2005/8/layout/orgChart1"/>
    <dgm:cxn modelId="{3DD546B8-63D0-8E45-8ABE-E5AB3C9A4718}" type="presParOf" srcId="{FB5CD896-E8BD-5C42-B9E4-49FB1DF50389}" destId="{CB078F30-54DC-2648-9FCE-634D286EA6F9}" srcOrd="0" destOrd="0" presId="urn:microsoft.com/office/officeart/2005/8/layout/orgChart1"/>
    <dgm:cxn modelId="{F376641B-2429-1748-8DD8-A6FB7C8E7D56}" type="presParOf" srcId="{FB5CD896-E8BD-5C42-B9E4-49FB1DF50389}" destId="{B5166E71-C934-894D-A9B8-D9E4343CEED7}" srcOrd="1" destOrd="0" presId="urn:microsoft.com/office/officeart/2005/8/layout/orgChart1"/>
    <dgm:cxn modelId="{EFAFCF0A-F9E3-094D-B2CD-754CFBF56B91}" type="presParOf" srcId="{E763B3AA-F314-9848-9515-812F1EDC814A}" destId="{B7CA7C0C-3617-4C47-9211-D7BB169D601B}" srcOrd="1" destOrd="0" presId="urn:microsoft.com/office/officeart/2005/8/layout/orgChart1"/>
    <dgm:cxn modelId="{0510CCE9-AFAD-3D44-B8CA-13FC01601053}" type="presParOf" srcId="{B7CA7C0C-3617-4C47-9211-D7BB169D601B}" destId="{77A5A590-BBEE-794E-8739-B8E87565BD5A}" srcOrd="0" destOrd="0" presId="urn:microsoft.com/office/officeart/2005/8/layout/orgChart1"/>
    <dgm:cxn modelId="{2F449618-68BF-3D4D-A483-81A55360A3B3}" type="presParOf" srcId="{B7CA7C0C-3617-4C47-9211-D7BB169D601B}" destId="{C9B8AF88-CB9B-CE4F-B274-88C8115E2B0A}" srcOrd="1" destOrd="0" presId="urn:microsoft.com/office/officeart/2005/8/layout/orgChart1"/>
    <dgm:cxn modelId="{4930C20C-ABC6-9044-85C9-843D279F7697}" type="presParOf" srcId="{C9B8AF88-CB9B-CE4F-B274-88C8115E2B0A}" destId="{421E82E3-FE1A-474F-98C2-386084A04FC0}" srcOrd="0" destOrd="0" presId="urn:microsoft.com/office/officeart/2005/8/layout/orgChart1"/>
    <dgm:cxn modelId="{9170FEF2-65CE-1043-98F1-578896674370}" type="presParOf" srcId="{421E82E3-FE1A-474F-98C2-386084A04FC0}" destId="{A6B883F0-E1EA-0144-8959-A3E97EB9CE9C}" srcOrd="0" destOrd="0" presId="urn:microsoft.com/office/officeart/2005/8/layout/orgChart1"/>
    <dgm:cxn modelId="{829D8A4D-B7D9-B74A-A80E-F6F643917EE0}" type="presParOf" srcId="{421E82E3-FE1A-474F-98C2-386084A04FC0}" destId="{FD3B270B-9F9D-414C-A4BE-240422DEF2E9}" srcOrd="1" destOrd="0" presId="urn:microsoft.com/office/officeart/2005/8/layout/orgChart1"/>
    <dgm:cxn modelId="{A65DA66C-6232-264A-9F2C-77602303C367}" type="presParOf" srcId="{C9B8AF88-CB9B-CE4F-B274-88C8115E2B0A}" destId="{A3515E2E-26E2-1C4C-8DF9-6E3CC947C922}" srcOrd="1" destOrd="0" presId="urn:microsoft.com/office/officeart/2005/8/layout/orgChart1"/>
    <dgm:cxn modelId="{CD87030F-EF25-3D41-A947-D31EF3A3AA14}" type="presParOf" srcId="{C9B8AF88-CB9B-CE4F-B274-88C8115E2B0A}" destId="{B479C2D1-E2E6-FF4E-BC85-EF125A1EB04A}" srcOrd="2" destOrd="0" presId="urn:microsoft.com/office/officeart/2005/8/layout/orgChart1"/>
    <dgm:cxn modelId="{667474A2-94FE-7442-92D0-FAC2E43EAC00}" type="presParOf" srcId="{B7CA7C0C-3617-4C47-9211-D7BB169D601B}" destId="{36B090A2-2DB8-2C45-8096-1887D8D5A351}" srcOrd="2" destOrd="0" presId="urn:microsoft.com/office/officeart/2005/8/layout/orgChart1"/>
    <dgm:cxn modelId="{1423B848-0703-0A40-9E34-CBF75E4D5FEE}" type="presParOf" srcId="{B7CA7C0C-3617-4C47-9211-D7BB169D601B}" destId="{AFCB1082-54CD-DD41-B09E-3D9CB6FA43E6}" srcOrd="3" destOrd="0" presId="urn:microsoft.com/office/officeart/2005/8/layout/orgChart1"/>
    <dgm:cxn modelId="{51FFC22B-2175-2F44-AEAE-B2012EDD1AAA}" type="presParOf" srcId="{AFCB1082-54CD-DD41-B09E-3D9CB6FA43E6}" destId="{7A7E67D1-1B40-4E42-B530-5841F97BD969}" srcOrd="0" destOrd="0" presId="urn:microsoft.com/office/officeart/2005/8/layout/orgChart1"/>
    <dgm:cxn modelId="{77DC8478-572E-8046-9C9C-37386F51C50E}" type="presParOf" srcId="{7A7E67D1-1B40-4E42-B530-5841F97BD969}" destId="{AB5B9C3E-9B51-F94A-82E5-092BD07C71E2}" srcOrd="0" destOrd="0" presId="urn:microsoft.com/office/officeart/2005/8/layout/orgChart1"/>
    <dgm:cxn modelId="{C13FC6E7-4966-5846-BA07-708545DC7D79}" type="presParOf" srcId="{7A7E67D1-1B40-4E42-B530-5841F97BD969}" destId="{45802765-3F90-9C4D-83B0-206470594E6E}" srcOrd="1" destOrd="0" presId="urn:microsoft.com/office/officeart/2005/8/layout/orgChart1"/>
    <dgm:cxn modelId="{A6FB100C-9A1D-FE4B-A905-D9A9ED5A491B}" type="presParOf" srcId="{AFCB1082-54CD-DD41-B09E-3D9CB6FA43E6}" destId="{CAF504A3-65A4-6442-8DE2-C2B87434790E}" srcOrd="1" destOrd="0" presId="urn:microsoft.com/office/officeart/2005/8/layout/orgChart1"/>
    <dgm:cxn modelId="{3F8B3E1E-7C6C-3B46-8B96-6A6FECD8DB83}" type="presParOf" srcId="{AFCB1082-54CD-DD41-B09E-3D9CB6FA43E6}" destId="{8F6E6A33-3047-1640-AD78-2BFD1AC516CD}" srcOrd="2" destOrd="0" presId="urn:microsoft.com/office/officeart/2005/8/layout/orgChart1"/>
    <dgm:cxn modelId="{ADEC590F-CD1F-644E-92A9-6E0695CB395B}" type="presParOf" srcId="{B7CA7C0C-3617-4C47-9211-D7BB169D601B}" destId="{49E2A257-04F6-9648-BE94-02E1AC867770}" srcOrd="4" destOrd="0" presId="urn:microsoft.com/office/officeart/2005/8/layout/orgChart1"/>
    <dgm:cxn modelId="{E86039E3-1CCD-CD42-BF4F-D62680FECDAA}" type="presParOf" srcId="{B7CA7C0C-3617-4C47-9211-D7BB169D601B}" destId="{9B876317-A744-FA42-B870-4DE4ED96FD9A}" srcOrd="5" destOrd="0" presId="urn:microsoft.com/office/officeart/2005/8/layout/orgChart1"/>
    <dgm:cxn modelId="{CABB7F2B-EAC4-064A-984D-574CC9D79A8C}" type="presParOf" srcId="{9B876317-A744-FA42-B870-4DE4ED96FD9A}" destId="{78CFD765-A51F-1E46-A8BE-24984CAA1F4A}" srcOrd="0" destOrd="0" presId="urn:microsoft.com/office/officeart/2005/8/layout/orgChart1"/>
    <dgm:cxn modelId="{C6BED64D-6E36-E944-87E7-558A9528A632}" type="presParOf" srcId="{78CFD765-A51F-1E46-A8BE-24984CAA1F4A}" destId="{28276ECE-01B3-7D49-BB6E-C495DCD2185F}" srcOrd="0" destOrd="0" presId="urn:microsoft.com/office/officeart/2005/8/layout/orgChart1"/>
    <dgm:cxn modelId="{B59DA134-FEB0-B745-9DC7-038D46B74150}" type="presParOf" srcId="{78CFD765-A51F-1E46-A8BE-24984CAA1F4A}" destId="{B2AE389C-A959-2245-9E00-836BE0D5E52D}" srcOrd="1" destOrd="0" presId="urn:microsoft.com/office/officeart/2005/8/layout/orgChart1"/>
    <dgm:cxn modelId="{C29EBA16-5BF1-A345-A204-38C7A345C487}" type="presParOf" srcId="{9B876317-A744-FA42-B870-4DE4ED96FD9A}" destId="{EFF139A7-0BF7-D240-9855-49D5090F49EB}" srcOrd="1" destOrd="0" presId="urn:microsoft.com/office/officeart/2005/8/layout/orgChart1"/>
    <dgm:cxn modelId="{AA1FBB30-30CC-D34A-A93A-25FA96E33466}" type="presParOf" srcId="{9B876317-A744-FA42-B870-4DE4ED96FD9A}" destId="{CFFECA2F-903E-284E-ABE4-6E2898769280}" srcOrd="2" destOrd="0" presId="urn:microsoft.com/office/officeart/2005/8/layout/orgChart1"/>
    <dgm:cxn modelId="{5203709E-4DF3-534B-BB31-1DCDD9DDEA91}" type="presParOf" srcId="{E763B3AA-F314-9848-9515-812F1EDC814A}" destId="{220CAD9B-0605-AA4B-8867-69CE977E7F1B}" srcOrd="2" destOrd="0" presId="urn:microsoft.com/office/officeart/2005/8/layout/orgChart1"/>
    <dgm:cxn modelId="{D86ABA7B-1E79-4944-9085-CFA1D55C7E3C}" type="presParOf" srcId="{220CAD9B-0605-AA4B-8867-69CE977E7F1B}" destId="{869852B0-19CD-E542-A12A-6076CDABFDB5}" srcOrd="0" destOrd="0" presId="urn:microsoft.com/office/officeart/2005/8/layout/orgChart1"/>
    <dgm:cxn modelId="{B87504F3-DA8E-7C4D-9C86-66835389C202}" type="presParOf" srcId="{220CAD9B-0605-AA4B-8867-69CE977E7F1B}" destId="{F776B775-28D2-F34D-A20F-CE5154FBE5AE}" srcOrd="1" destOrd="0" presId="urn:microsoft.com/office/officeart/2005/8/layout/orgChart1"/>
    <dgm:cxn modelId="{5C0123D8-9E50-DB42-A51D-B3A52272DB60}" type="presParOf" srcId="{F776B775-28D2-F34D-A20F-CE5154FBE5AE}" destId="{EE04FDDB-11A5-6E45-8627-48F8D9D97FA3}" srcOrd="0" destOrd="0" presId="urn:microsoft.com/office/officeart/2005/8/layout/orgChart1"/>
    <dgm:cxn modelId="{00B13199-2755-E240-83B5-6378D6B899EC}" type="presParOf" srcId="{EE04FDDB-11A5-6E45-8627-48F8D9D97FA3}" destId="{C9267A3E-90B1-8549-91E6-ADCAC38C0DE4}" srcOrd="0" destOrd="0" presId="urn:microsoft.com/office/officeart/2005/8/layout/orgChart1"/>
    <dgm:cxn modelId="{F6B34DE2-240C-BC4A-AA83-1AC9A65DC0C2}" type="presParOf" srcId="{EE04FDDB-11A5-6E45-8627-48F8D9D97FA3}" destId="{34B53F45-A590-234D-9978-DF49483C22F5}" srcOrd="1" destOrd="0" presId="urn:microsoft.com/office/officeart/2005/8/layout/orgChart1"/>
    <dgm:cxn modelId="{63FFF7A5-9872-E849-BF1B-B4FEE7B05AD8}" type="presParOf" srcId="{F776B775-28D2-F34D-A20F-CE5154FBE5AE}" destId="{05E8EE77-1DAB-0B43-8536-434245C0D947}" srcOrd="1" destOrd="0" presId="urn:microsoft.com/office/officeart/2005/8/layout/orgChart1"/>
    <dgm:cxn modelId="{69352B20-543D-9349-A3D6-34AB66FF180F}" type="presParOf" srcId="{F776B775-28D2-F34D-A20F-CE5154FBE5AE}" destId="{8BD4F641-A5B2-E545-B0FF-B2C91114BC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852B0-19CD-E542-A12A-6076CDABFDB5}">
      <dsp:nvSpPr>
        <dsp:cNvPr id="0" name=""/>
        <dsp:cNvSpPr/>
      </dsp:nvSpPr>
      <dsp:spPr>
        <a:xfrm>
          <a:off x="1581520" y="1398619"/>
          <a:ext cx="121172" cy="530851"/>
        </a:xfrm>
        <a:custGeom>
          <a:avLst/>
          <a:gdLst/>
          <a:ahLst/>
          <a:cxnLst/>
          <a:rect l="0" t="0" r="0" b="0"/>
          <a:pathLst>
            <a:path>
              <a:moveTo>
                <a:pt x="121172" y="0"/>
              </a:moveTo>
              <a:lnTo>
                <a:pt x="121172" y="530851"/>
              </a:lnTo>
              <a:lnTo>
                <a:pt x="0" y="5308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2A257-04F6-9648-BE94-02E1AC867770}">
      <dsp:nvSpPr>
        <dsp:cNvPr id="0" name=""/>
        <dsp:cNvSpPr/>
      </dsp:nvSpPr>
      <dsp:spPr>
        <a:xfrm>
          <a:off x="1702693" y="1398619"/>
          <a:ext cx="173103" cy="2988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8923"/>
              </a:lnTo>
              <a:lnTo>
                <a:pt x="173103" y="298892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090A2-2DB8-2C45-8096-1887D8D5A351}">
      <dsp:nvSpPr>
        <dsp:cNvPr id="0" name=""/>
        <dsp:cNvSpPr/>
      </dsp:nvSpPr>
      <dsp:spPr>
        <a:xfrm>
          <a:off x="1702693" y="1398619"/>
          <a:ext cx="173103" cy="216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9566"/>
              </a:lnTo>
              <a:lnTo>
                <a:pt x="173103" y="216956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5A590-BBEE-794E-8739-B8E87565BD5A}">
      <dsp:nvSpPr>
        <dsp:cNvPr id="0" name=""/>
        <dsp:cNvSpPr/>
      </dsp:nvSpPr>
      <dsp:spPr>
        <a:xfrm>
          <a:off x="1702693" y="1398619"/>
          <a:ext cx="173103" cy="1350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208"/>
              </a:lnTo>
              <a:lnTo>
                <a:pt x="173103" y="13502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B93E2-B693-D040-BBF0-BBD4C674B772}">
      <dsp:nvSpPr>
        <dsp:cNvPr id="0" name=""/>
        <dsp:cNvSpPr/>
      </dsp:nvSpPr>
      <dsp:spPr>
        <a:xfrm>
          <a:off x="2279705" y="579262"/>
          <a:ext cx="871288" cy="530851"/>
        </a:xfrm>
        <a:custGeom>
          <a:avLst/>
          <a:gdLst/>
          <a:ahLst/>
          <a:cxnLst/>
          <a:rect l="0" t="0" r="0" b="0"/>
          <a:pathLst>
            <a:path>
              <a:moveTo>
                <a:pt x="871288" y="0"/>
              </a:moveTo>
              <a:lnTo>
                <a:pt x="871288" y="530851"/>
              </a:lnTo>
              <a:lnTo>
                <a:pt x="0" y="5308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DCA08-1AC0-CC46-9DE1-40907E017C5D}">
      <dsp:nvSpPr>
        <dsp:cNvPr id="0" name=""/>
        <dsp:cNvSpPr/>
      </dsp:nvSpPr>
      <dsp:spPr>
        <a:xfrm>
          <a:off x="2573982" y="2249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County Court</a:t>
          </a:r>
        </a:p>
      </dsp:txBody>
      <dsp:txXfrm>
        <a:off x="2573982" y="2249"/>
        <a:ext cx="1154024" cy="577012"/>
      </dsp:txXfrm>
    </dsp:sp>
    <dsp:sp modelId="{CB078F30-54DC-2648-9FCE-634D286EA6F9}">
      <dsp:nvSpPr>
        <dsp:cNvPr id="0" name=""/>
        <dsp:cNvSpPr/>
      </dsp:nvSpPr>
      <dsp:spPr>
        <a:xfrm>
          <a:off x="1125681" y="821607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County Administrator</a:t>
          </a:r>
        </a:p>
      </dsp:txBody>
      <dsp:txXfrm>
        <a:off x="1125681" y="821607"/>
        <a:ext cx="1154024" cy="577012"/>
      </dsp:txXfrm>
    </dsp:sp>
    <dsp:sp modelId="{A6B883F0-E1EA-0144-8959-A3E97EB9CE9C}">
      <dsp:nvSpPr>
        <dsp:cNvPr id="0" name=""/>
        <dsp:cNvSpPr/>
      </dsp:nvSpPr>
      <dsp:spPr>
        <a:xfrm>
          <a:off x="1875797" y="2460322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Juvenile Court Counselors</a:t>
          </a:r>
        </a:p>
      </dsp:txBody>
      <dsp:txXfrm>
        <a:off x="1875797" y="2460322"/>
        <a:ext cx="1154024" cy="577012"/>
      </dsp:txXfrm>
    </dsp:sp>
    <dsp:sp modelId="{AB5B9C3E-9B51-F94A-82E5-092BD07C71E2}">
      <dsp:nvSpPr>
        <dsp:cNvPr id="0" name=""/>
        <dsp:cNvSpPr/>
      </dsp:nvSpPr>
      <dsp:spPr>
        <a:xfrm>
          <a:off x="1875797" y="3279679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Office Manager</a:t>
          </a:r>
        </a:p>
      </dsp:txBody>
      <dsp:txXfrm>
        <a:off x="1875797" y="3279679"/>
        <a:ext cx="1154024" cy="577012"/>
      </dsp:txXfrm>
    </dsp:sp>
    <dsp:sp modelId="{28276ECE-01B3-7D49-BB6E-C495DCD2185F}">
      <dsp:nvSpPr>
        <dsp:cNvPr id="0" name=""/>
        <dsp:cNvSpPr/>
      </dsp:nvSpPr>
      <dsp:spPr>
        <a:xfrm>
          <a:off x="1875797" y="4099036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Transport</a:t>
          </a:r>
        </a:p>
      </dsp:txBody>
      <dsp:txXfrm>
        <a:off x="1875797" y="4099036"/>
        <a:ext cx="1154024" cy="577012"/>
      </dsp:txXfrm>
    </dsp:sp>
    <dsp:sp modelId="{C9267A3E-90B1-8549-91E6-ADCAC38C0DE4}">
      <dsp:nvSpPr>
        <dsp:cNvPr id="0" name=""/>
        <dsp:cNvSpPr/>
      </dsp:nvSpPr>
      <dsp:spPr>
        <a:xfrm>
          <a:off x="427496" y="1640964"/>
          <a:ext cx="1154024" cy="577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Juvenile Director</a:t>
          </a:r>
        </a:p>
      </dsp:txBody>
      <dsp:txXfrm>
        <a:off x="427496" y="1640964"/>
        <a:ext cx="1154024" cy="57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your department in Header area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28600" indent="-228600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Enter department in the bottom header</a:t>
            </a:r>
          </a:p>
          <a:p>
            <a:pPr marL="228600" indent="-228600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28600" indent="-228600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28600" indent="-228600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28600" indent="-228600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28600" indent="-228600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28600" indent="-228600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28600" indent="-228600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09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28600" indent="-228600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</a:t>
            </a:r>
            <a:r>
              <a:rPr lang="en-US"/>
              <a:t>are encouraged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Juvenile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Department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dirty="0"/>
              <a:t>Protect the community by holding youth offenders accountable for their actions in a fair and consistent manner by providing resources and opportunities for positive change.  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immediate, effective response and assi</a:t>
            </a:r>
            <a:r>
              <a:rPr lang="en-US" sz="2600" dirty="0"/>
              <a:t>stance to youth and their families in the community.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Assist the youth of the community in becoming responsible members of society.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Encourage family involvement and responsibility by building and cultivating family strengths.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crime victim restoration.</a:t>
            </a:r>
          </a:p>
          <a:p>
            <a:pPr defTabSz="722376">
              <a:spcAft>
                <a:spcPts val="600"/>
              </a:spcAft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Respect and celebrate diversity and offer services that are culturally competent and appropriate.  </a:t>
            </a:r>
          </a:p>
          <a:p>
            <a:pPr defTabSz="722376">
              <a:spcAft>
                <a:spcPts val="600"/>
              </a:spcAft>
            </a:pPr>
            <a:endParaRPr lang="en-US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Create and implement new processes, policies, and procedures for intake of youth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All staff to be trained on risk assessments to ensure validity and interrater reliability 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Rework the mission statement and department motto (rebranding) 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New website with hyperlinks and create a social media presence for information sharing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 New Transport Vehicle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Juvenile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Department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20414"/>
              </p:ext>
            </p:extLst>
          </p:nvPr>
        </p:nvGraphicFramePr>
        <p:xfrm>
          <a:off x="1059544" y="2141422"/>
          <a:ext cx="926011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0806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1835079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1870143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1934085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   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 (17)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Net impact to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 (269)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  (252)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      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1061671" y="4579643"/>
            <a:ext cx="7602274" cy="138499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Includes CAMI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 date we have generated 11K in expunction revenue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Started Automatic Misdemeanor Expunctions January 1 (4K to date)</a:t>
            </a:r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E28A2C1-6821-3A87-3F5F-610C380AF9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839108"/>
              </p:ext>
            </p:extLst>
          </p:nvPr>
        </p:nvGraphicFramePr>
        <p:xfrm>
          <a:off x="6947064" y="1456131"/>
          <a:ext cx="4155503" cy="4678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723569"/>
            <a:ext cx="6157873" cy="2309918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Two thirds of budget is staffing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Open vacancy filled with relocation to Justice Center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Due to lack of resources and long waitlists, we would like to fill the .5 vacancy as a full FTE (CADC Certified Alcohol and Drug Counselor) 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Remove the Full FTE from the 2026 Budget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7325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31734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Juvenile Department Activities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654062"/>
              </p:ext>
            </p:extLst>
          </p:nvPr>
        </p:nvGraphicFramePr>
        <p:xfrm>
          <a:off x="1088570" y="617701"/>
          <a:ext cx="10078194" cy="523396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827566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24119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009430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SB 745 Assessment and referrals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Working closely with the AT Project, Director on committee for the state with the Department of Justice to create and implement new screening tool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To date 3 staff trained in CSEIT Screening, only three outside of Deschutes County in the Eastern Region</a:t>
                      </a:r>
                      <a:endParaRPr lang="en-US" sz="1800" cap="none" spc="0" dirty="0" err="1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Successfully manage automatic expungements and state requirements for Juvenile Departments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Office manager is involved in statewide trainings for new law effective January 24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4K to Date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Access funding for detention programs through our region when appropriate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Director is the co-chair of the regional program committee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3 youth this quarter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Utilize informal sanctions for first-time, low risk offenders and violation crimes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New intake policy and procedure, sole sanctions, and diversion options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19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Juvenile Department 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887316"/>
              </p:ext>
            </p:extLst>
          </p:nvPr>
        </p:nvGraphicFramePr>
        <p:xfrm>
          <a:off x="957942" y="666451"/>
          <a:ext cx="10309607" cy="319315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9238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2109850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450768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60369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Number of youth completing Formal Accountability Agreements without revocation to circuit court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Youth successfully completing informal agreements with no court involvement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Offering Formal Accountability Agreements to this level is new to the department and data this far is limited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Number of Cases closed as complete in JJIS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Youth successfully completing formal and informal sanctions  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Tracking starting as of January 1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AB169A-F752-425B-AC58-CAB9AAA94FC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FCEBC4-1A6E-4267-A83C-F012FCA53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73D601-9335-42BB-901C-4C11A908C5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721</Words>
  <Application>Microsoft Office PowerPoint</Application>
  <PresentationFormat>Widescreen</PresentationFormat>
  <Paragraphs>108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Juvenile Department</vt:lpstr>
      <vt:lpstr>Juvenile Department Financial Summary amounts in thousands</vt:lpstr>
      <vt:lpstr>PowerPoint Presentation</vt:lpstr>
      <vt:lpstr>Juvenile Department Activities Q1 FY 2024</vt:lpstr>
      <vt:lpstr>Juvenile Department Performance Measures Q1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142</cp:revision>
  <cp:lastPrinted>2023-12-05T00:25:18Z</cp:lastPrinted>
  <dcterms:created xsi:type="dcterms:W3CDTF">2023-11-18T14:14:15Z</dcterms:created>
  <dcterms:modified xsi:type="dcterms:W3CDTF">2024-02-29T07:51:03Z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