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7" r:id="rId5"/>
    <p:sldId id="262" r:id="rId6"/>
    <p:sldId id="260" r:id="rId7"/>
    <p:sldId id="259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DECCD0-6A78-A49B-A2C3-B63FB7B61C6B}" v="233" dt="2024-02-27T16:46:05.883"/>
    <p1510:client id="{82E19229-B3EC-76BE-7DED-A44517141145}" v="80" dt="2024-02-26T19:05:33.015"/>
    <p1510:client id="{8FAB2924-A644-DDEE-3D1C-409EE69D71B9}" v="3588" dt="2024-02-26T18:54:31.7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Chellis" userId="S::stephen.chellis@crookcountyor.gov::cea977ab-1082-4a8d-87c3-03f6d389a9b7" providerId="AD" clId="Web-{8FAB2924-A644-DDEE-3D1C-409EE69D71B9}"/>
    <pc:docChg chg="addSld delSld modSld sldOrd">
      <pc:chgData name="Stephen Chellis" userId="S::stephen.chellis@crookcountyor.gov::cea977ab-1082-4a8d-87c3-03f6d389a9b7" providerId="AD" clId="Web-{8FAB2924-A644-DDEE-3D1C-409EE69D71B9}" dt="2024-02-26T18:54:16.799" v="3371"/>
      <pc:docMkLst>
        <pc:docMk/>
      </pc:docMkLst>
      <pc:sldChg chg="modSp">
        <pc:chgData name="Stephen Chellis" userId="S::stephen.chellis@crookcountyor.gov::cea977ab-1082-4a8d-87c3-03f6d389a9b7" providerId="AD" clId="Web-{8FAB2924-A644-DDEE-3D1C-409EE69D71B9}" dt="2024-02-26T18:53:26.313" v="3331" actId="20577"/>
        <pc:sldMkLst>
          <pc:docMk/>
          <pc:sldMk cId="3036549350" sldId="257"/>
        </pc:sldMkLst>
        <pc:spChg chg="mod">
          <ac:chgData name="Stephen Chellis" userId="S::stephen.chellis@crookcountyor.gov::cea977ab-1082-4a8d-87c3-03f6d389a9b7" providerId="AD" clId="Web-{8FAB2924-A644-DDEE-3D1C-409EE69D71B9}" dt="2024-02-26T18:53:26.313" v="3331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Stephen Chellis" userId="S::stephen.chellis@crookcountyor.gov::cea977ab-1082-4a8d-87c3-03f6d389a9b7" providerId="AD" clId="Web-{8FAB2924-A644-DDEE-3D1C-409EE69D71B9}" dt="2024-02-26T18:54:16.799" v="3371"/>
        <pc:sldMkLst>
          <pc:docMk/>
          <pc:sldMk cId="3340190378" sldId="259"/>
        </pc:sldMkLst>
        <pc:graphicFrameChg chg="mod modGraphic">
          <ac:chgData name="Stephen Chellis" userId="S::stephen.chellis@crookcountyor.gov::cea977ab-1082-4a8d-87c3-03f6d389a9b7" providerId="AD" clId="Web-{8FAB2924-A644-DDEE-3D1C-409EE69D71B9}" dt="2024-02-26T18:54:16.799" v="3371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Stephen Chellis" userId="S::stephen.chellis@crookcountyor.gov::cea977ab-1082-4a8d-87c3-03f6d389a9b7" providerId="AD" clId="Web-{8FAB2924-A644-DDEE-3D1C-409EE69D71B9}" dt="2024-02-26T18:16:14.978" v="157" actId="20577"/>
        <pc:sldMkLst>
          <pc:docMk/>
          <pc:sldMk cId="890161737" sldId="260"/>
        </pc:sldMkLst>
        <pc:spChg chg="mod">
          <ac:chgData name="Stephen Chellis" userId="S::stephen.chellis@crookcountyor.gov::cea977ab-1082-4a8d-87c3-03f6d389a9b7" providerId="AD" clId="Web-{8FAB2924-A644-DDEE-3D1C-409EE69D71B9}" dt="2024-02-26T18:16:14.978" v="157" actId="20577"/>
          <ac:spMkLst>
            <pc:docMk/>
            <pc:sldMk cId="890161737" sldId="260"/>
            <ac:spMk id="12" creationId="{36EC7822-D15B-CD35-5947-1B43D02B19E6}"/>
          </ac:spMkLst>
        </pc:spChg>
      </pc:sldChg>
      <pc:sldChg chg="modSp">
        <pc:chgData name="Stephen Chellis" userId="S::stephen.chellis@crookcountyor.gov::cea977ab-1082-4a8d-87c3-03f6d389a9b7" providerId="AD" clId="Web-{8FAB2924-A644-DDEE-3D1C-409EE69D71B9}" dt="2024-02-26T18:42:20.677" v="2714"/>
        <pc:sldMkLst>
          <pc:docMk/>
          <pc:sldMk cId="3150748941" sldId="261"/>
        </pc:sldMkLst>
        <pc:graphicFrameChg chg="mod modGraphic">
          <ac:chgData name="Stephen Chellis" userId="S::stephen.chellis@crookcountyor.gov::cea977ab-1082-4a8d-87c3-03f6d389a9b7" providerId="AD" clId="Web-{8FAB2924-A644-DDEE-3D1C-409EE69D71B9}" dt="2024-02-26T18:42:20.677" v="2714"/>
          <ac:graphicFrameMkLst>
            <pc:docMk/>
            <pc:sldMk cId="3150748941" sldId="261"/>
            <ac:graphicFrameMk id="7" creationId="{AD13C496-B160-C1A8-075D-4DEC603163FF}"/>
          </ac:graphicFrameMkLst>
        </pc:graphicFrameChg>
      </pc:sldChg>
      <pc:sldChg chg="modSp">
        <pc:chgData name="Stephen Chellis" userId="S::stephen.chellis@crookcountyor.gov::cea977ab-1082-4a8d-87c3-03f6d389a9b7" providerId="AD" clId="Web-{8FAB2924-A644-DDEE-3D1C-409EE69D71B9}" dt="2024-02-26T18:40:47.019" v="2646" actId="20577"/>
        <pc:sldMkLst>
          <pc:docMk/>
          <pc:sldMk cId="1235064747" sldId="262"/>
        </pc:sldMkLst>
        <pc:spChg chg="mod">
          <ac:chgData name="Stephen Chellis" userId="S::stephen.chellis@crookcountyor.gov::cea977ab-1082-4a8d-87c3-03f6d389a9b7" providerId="AD" clId="Web-{8FAB2924-A644-DDEE-3D1C-409EE69D71B9}" dt="2024-02-26T18:40:47.019" v="2646" actId="20577"/>
          <ac:spMkLst>
            <pc:docMk/>
            <pc:sldMk cId="1235064747" sldId="262"/>
            <ac:spMk id="6" creationId="{6C44B870-A9C0-3BC0-CCCF-93456BCF9B54}"/>
          </ac:spMkLst>
        </pc:spChg>
      </pc:sldChg>
      <pc:sldChg chg="modSp">
        <pc:chgData name="Stephen Chellis" userId="S::stephen.chellis@crookcountyor.gov::cea977ab-1082-4a8d-87c3-03f6d389a9b7" providerId="AD" clId="Web-{8FAB2924-A644-DDEE-3D1C-409EE69D71B9}" dt="2024-02-26T18:43:38.428" v="2800"/>
        <pc:sldMkLst>
          <pc:docMk/>
          <pc:sldMk cId="1254468736" sldId="263"/>
        </pc:sldMkLst>
        <pc:graphicFrameChg chg="mod modGraphic">
          <ac:chgData name="Stephen Chellis" userId="S::stephen.chellis@crookcountyor.gov::cea977ab-1082-4a8d-87c3-03f6d389a9b7" providerId="AD" clId="Web-{8FAB2924-A644-DDEE-3D1C-409EE69D71B9}" dt="2024-02-26T18:43:38.428" v="2800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  <pc:sldChg chg="modSp add ord replId">
        <pc:chgData name="Stephen Chellis" userId="S::stephen.chellis@crookcountyor.gov::cea977ab-1082-4a8d-87c3-03f6d389a9b7" providerId="AD" clId="Web-{8FAB2924-A644-DDEE-3D1C-409EE69D71B9}" dt="2024-02-26T18:52:34.422" v="3289"/>
        <pc:sldMkLst>
          <pc:docMk/>
          <pc:sldMk cId="2939291847" sldId="264"/>
        </pc:sldMkLst>
        <pc:spChg chg="mod">
          <ac:chgData name="Stephen Chellis" userId="S::stephen.chellis@crookcountyor.gov::cea977ab-1082-4a8d-87c3-03f6d389a9b7" providerId="AD" clId="Web-{8FAB2924-A644-DDEE-3D1C-409EE69D71B9}" dt="2024-02-26T18:52:00.765" v="3215" actId="20577"/>
          <ac:spMkLst>
            <pc:docMk/>
            <pc:sldMk cId="2939291847" sldId="264"/>
            <ac:spMk id="2" creationId="{9F870CFA-96CC-ED23-FB9D-317BE8ED6A7E}"/>
          </ac:spMkLst>
        </pc:spChg>
        <pc:graphicFrameChg chg="mod modGraphic">
          <ac:chgData name="Stephen Chellis" userId="S::stephen.chellis@crookcountyor.gov::cea977ab-1082-4a8d-87c3-03f6d389a9b7" providerId="AD" clId="Web-{8FAB2924-A644-DDEE-3D1C-409EE69D71B9}" dt="2024-02-26T18:52:34.422" v="3289"/>
          <ac:graphicFrameMkLst>
            <pc:docMk/>
            <pc:sldMk cId="2939291847" sldId="264"/>
            <ac:graphicFrameMk id="4" creationId="{AFCCCF83-4B5F-87F5-0750-697FA28FEDEB}"/>
          </ac:graphicFrameMkLst>
        </pc:graphicFrameChg>
      </pc:sldChg>
      <pc:sldChg chg="add del replId">
        <pc:chgData name="Stephen Chellis" userId="S::stephen.chellis@crookcountyor.gov::cea977ab-1082-4a8d-87c3-03f6d389a9b7" providerId="AD" clId="Web-{8FAB2924-A644-DDEE-3D1C-409EE69D71B9}" dt="2024-02-26T18:19:02.480" v="469"/>
        <pc:sldMkLst>
          <pc:docMk/>
          <pc:sldMk cId="3793276514" sldId="264"/>
        </pc:sldMkLst>
      </pc:sldChg>
    </pc:docChg>
  </pc:docChgLst>
  <pc:docChgLst>
    <pc:chgData name="Stephen Chellis" userId="S::stephen.chellis@crookcountyor.gov::cea977ab-1082-4a8d-87c3-03f6d389a9b7" providerId="AD" clId="Web-{82E19229-B3EC-76BE-7DED-A44517141145}"/>
    <pc:docChg chg="modSld">
      <pc:chgData name="Stephen Chellis" userId="S::stephen.chellis@crookcountyor.gov::cea977ab-1082-4a8d-87c3-03f6d389a9b7" providerId="AD" clId="Web-{82E19229-B3EC-76BE-7DED-A44517141145}" dt="2024-02-26T19:05:33.015" v="79"/>
      <pc:docMkLst>
        <pc:docMk/>
      </pc:docMkLst>
      <pc:sldChg chg="modSp">
        <pc:chgData name="Stephen Chellis" userId="S::stephen.chellis@crookcountyor.gov::cea977ab-1082-4a8d-87c3-03f6d389a9b7" providerId="AD" clId="Web-{82E19229-B3EC-76BE-7DED-A44517141145}" dt="2024-02-26T19:05:33.015" v="79"/>
        <pc:sldMkLst>
          <pc:docMk/>
          <pc:sldMk cId="2939291847" sldId="264"/>
        </pc:sldMkLst>
        <pc:graphicFrameChg chg="mod modGraphic">
          <ac:chgData name="Stephen Chellis" userId="S::stephen.chellis@crookcountyor.gov::cea977ab-1082-4a8d-87c3-03f6d389a9b7" providerId="AD" clId="Web-{82E19229-B3EC-76BE-7DED-A44517141145}" dt="2024-02-26T19:05:33.015" v="79"/>
          <ac:graphicFrameMkLst>
            <pc:docMk/>
            <pc:sldMk cId="2939291847" sldId="264"/>
            <ac:graphicFrameMk id="4" creationId="{AFCCCF83-4B5F-87F5-0750-697FA28FEDEB}"/>
          </ac:graphicFrameMkLst>
        </pc:graphicFrameChg>
      </pc:sldChg>
    </pc:docChg>
  </pc:docChgLst>
  <pc:docChgLst>
    <pc:chgData name="Christina Haron" userId="S::christina.haron@co.crook.or.us::ca0bbf6a-46f8-4d49-9c1b-940295d29b19" providerId="AD" clId="Web-{5CABCE88-90E2-71D9-FBB5-0D33FBECBA41}"/>
    <pc:docChg chg="modSld">
      <pc:chgData name="Christina Haron" userId="S::christina.haron@co.crook.or.us::ca0bbf6a-46f8-4d49-9c1b-940295d29b19" providerId="AD" clId="Web-{5CABCE88-90E2-71D9-FBB5-0D33FBECBA41}" dt="2024-02-23T22:25:59.922" v="161"/>
      <pc:docMkLst>
        <pc:docMk/>
      </pc:docMkLst>
      <pc:sldChg chg="modSp">
        <pc:chgData name="Christina Haron" userId="S::christina.haron@co.crook.or.us::ca0bbf6a-46f8-4d49-9c1b-940295d29b19" providerId="AD" clId="Web-{5CABCE88-90E2-71D9-FBB5-0D33FBECBA41}" dt="2024-02-23T22:25:59.922" v="161"/>
        <pc:sldMkLst>
          <pc:docMk/>
          <pc:sldMk cId="1235064747" sldId="262"/>
        </pc:sldMkLst>
        <pc:spChg chg="mod">
          <ac:chgData name="Christina Haron" userId="S::christina.haron@co.crook.or.us::ca0bbf6a-46f8-4d49-9c1b-940295d29b19" providerId="AD" clId="Web-{5CABCE88-90E2-71D9-FBB5-0D33FBECBA41}" dt="2024-02-23T22:16:25.587" v="131" actId="20577"/>
          <ac:spMkLst>
            <pc:docMk/>
            <pc:sldMk cId="1235064747" sldId="262"/>
            <ac:spMk id="2" creationId="{35FD6681-C921-EBE0-407A-974D36C331F1}"/>
          </ac:spMkLst>
        </pc:spChg>
        <pc:spChg chg="mod">
          <ac:chgData name="Christina Haron" userId="S::christina.haron@co.crook.or.us::ca0bbf6a-46f8-4d49-9c1b-940295d29b19" providerId="AD" clId="Web-{5CABCE88-90E2-71D9-FBB5-0D33FBECBA41}" dt="2024-02-23T22:15:03.915" v="115" actId="20577"/>
          <ac:spMkLst>
            <pc:docMk/>
            <pc:sldMk cId="1235064747" sldId="262"/>
            <ac:spMk id="6" creationId="{6C44B870-A9C0-3BC0-CCCF-93456BCF9B54}"/>
          </ac:spMkLst>
        </pc:spChg>
        <pc:graphicFrameChg chg="mod modGraphic">
          <ac:chgData name="Christina Haron" userId="S::christina.haron@co.crook.or.us::ca0bbf6a-46f8-4d49-9c1b-940295d29b19" providerId="AD" clId="Web-{5CABCE88-90E2-71D9-FBB5-0D33FBECBA41}" dt="2024-02-23T22:25:59.922" v="161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  <pc:docChgLst>
    <pc:chgData name="Stephen Chellis" userId="S::stephen.chellis@crookcountyor.gov::cea977ab-1082-4a8d-87c3-03f6d389a9b7" providerId="AD" clId="Web-{30DECCD0-6A78-A49B-A2C3-B63FB7B61C6B}"/>
    <pc:docChg chg="modSld">
      <pc:chgData name="Stephen Chellis" userId="S::stephen.chellis@crookcountyor.gov::cea977ab-1082-4a8d-87c3-03f6d389a9b7" providerId="AD" clId="Web-{30DECCD0-6A78-A49B-A2C3-B63FB7B61C6B}" dt="2024-02-27T16:45:45.071" v="223"/>
      <pc:docMkLst>
        <pc:docMk/>
      </pc:docMkLst>
      <pc:sldChg chg="modSp">
        <pc:chgData name="Stephen Chellis" userId="S::stephen.chellis@crookcountyor.gov::cea977ab-1082-4a8d-87c3-03f6d389a9b7" providerId="AD" clId="Web-{30DECCD0-6A78-A49B-A2C3-B63FB7B61C6B}" dt="2024-02-27T16:42:46.320" v="155"/>
        <pc:sldMkLst>
          <pc:docMk/>
          <pc:sldMk cId="3340190378" sldId="259"/>
        </pc:sldMkLst>
        <pc:graphicFrameChg chg="mod modGraphic">
          <ac:chgData name="Stephen Chellis" userId="S::stephen.chellis@crookcountyor.gov::cea977ab-1082-4a8d-87c3-03f6d389a9b7" providerId="AD" clId="Web-{30DECCD0-6A78-A49B-A2C3-B63FB7B61C6B}" dt="2024-02-27T16:42:46.320" v="155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Stephen Chellis" userId="S::stephen.chellis@crookcountyor.gov::cea977ab-1082-4a8d-87c3-03f6d389a9b7" providerId="AD" clId="Web-{30DECCD0-6A78-A49B-A2C3-B63FB7B61C6B}" dt="2024-02-27T16:45:45.071" v="223"/>
        <pc:sldMkLst>
          <pc:docMk/>
          <pc:sldMk cId="2939291847" sldId="264"/>
        </pc:sldMkLst>
        <pc:graphicFrameChg chg="mod modGraphic">
          <ac:chgData name="Stephen Chellis" userId="S::stephen.chellis@crookcountyor.gov::cea977ab-1082-4a8d-87c3-03f6d389a9b7" providerId="AD" clId="Web-{30DECCD0-6A78-A49B-A2C3-B63FB7B61C6B}" dt="2024-02-27T16:45:45.071" v="223"/>
          <ac:graphicFrameMkLst>
            <pc:docMk/>
            <pc:sldMk cId="2939291847" sldId="264"/>
            <ac:graphicFrameMk id="4" creationId="{AFCCCF83-4B5F-87F5-0750-697FA28FEDEB}"/>
          </ac:graphicFrameMkLst>
        </pc:graphicFrameChg>
      </pc:sldChg>
    </pc:docChg>
  </pc:docChgLst>
  <pc:docChgLst>
    <pc:chgData name="Stephen Chellis" userId="S::stephen.chellis@crookcountyor.gov::cea977ab-1082-4a8d-87c3-03f6d389a9b7" providerId="AD" clId="Web-{B38FB071-CEE4-A3E1-CAF5-7E77250B9739}"/>
    <pc:docChg chg="modSld">
      <pc:chgData name="Stephen Chellis" userId="S::stephen.chellis@crookcountyor.gov::cea977ab-1082-4a8d-87c3-03f6d389a9b7" providerId="AD" clId="Web-{B38FB071-CEE4-A3E1-CAF5-7E77250B9739}" dt="2024-02-24T00:42:54.578" v="126"/>
      <pc:docMkLst>
        <pc:docMk/>
      </pc:docMkLst>
      <pc:sldChg chg="modSp">
        <pc:chgData name="Stephen Chellis" userId="S::stephen.chellis@crookcountyor.gov::cea977ab-1082-4a8d-87c3-03f6d389a9b7" providerId="AD" clId="Web-{B38FB071-CEE4-A3E1-CAF5-7E77250B9739}" dt="2024-02-24T00:42:54.578" v="126"/>
        <pc:sldMkLst>
          <pc:docMk/>
          <pc:sldMk cId="3340190378" sldId="259"/>
        </pc:sldMkLst>
        <pc:graphicFrameChg chg="mod modGraphic">
          <ac:chgData name="Stephen Chellis" userId="S::stephen.chellis@crookcountyor.gov::cea977ab-1082-4a8d-87c3-03f6d389a9b7" providerId="AD" clId="Web-{B38FB071-CEE4-A3E1-CAF5-7E77250B9739}" dt="2024-02-24T00:42:54.578" v="126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Stephen Chellis" userId="S::stephen.chellis@crookcountyor.gov::cea977ab-1082-4a8d-87c3-03f6d389a9b7" providerId="AD" clId="Web-{B38FB071-CEE4-A3E1-CAF5-7E77250B9739}" dt="2024-02-24T00:40:10.795" v="51" actId="20577"/>
        <pc:sldMkLst>
          <pc:docMk/>
          <pc:sldMk cId="1235064747" sldId="262"/>
        </pc:sldMkLst>
        <pc:spChg chg="mod">
          <ac:chgData name="Stephen Chellis" userId="S::stephen.chellis@crookcountyor.gov::cea977ab-1082-4a8d-87c3-03f6d389a9b7" providerId="AD" clId="Web-{B38FB071-CEE4-A3E1-CAF5-7E77250B9739}" dt="2024-02-24T00:40:10.795" v="51" actId="20577"/>
          <ac:spMkLst>
            <pc:docMk/>
            <pc:sldMk cId="1235064747" sldId="262"/>
            <ac:spMk id="6" creationId="{6C44B870-A9C0-3BC0-CCCF-93456BCF9B54}"/>
          </ac:spMkLst>
        </pc:spChg>
      </pc:sldChg>
      <pc:sldChg chg="modSp">
        <pc:chgData name="Stephen Chellis" userId="S::stephen.chellis@crookcountyor.gov::cea977ab-1082-4a8d-87c3-03f6d389a9b7" providerId="AD" clId="Web-{B38FB071-CEE4-A3E1-CAF5-7E77250B9739}" dt="2024-02-24T00:41:10.905" v="56"/>
        <pc:sldMkLst>
          <pc:docMk/>
          <pc:sldMk cId="1254468736" sldId="263"/>
        </pc:sldMkLst>
        <pc:graphicFrameChg chg="mod modGraphic">
          <ac:chgData name="Stephen Chellis" userId="S::stephen.chellis@crookcountyor.gov::cea977ab-1082-4a8d-87c3-03f6d389a9b7" providerId="AD" clId="Web-{B38FB071-CEE4-A3E1-CAF5-7E77250B9739}" dt="2024-02-24T00:41:10.905" v="56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</pc:docChg>
  </pc:docChgLst>
  <pc:docChgLst>
    <pc:chgData name="Stephen Chellis" userId="S::stephen.chellis@crookcountyor.gov::cea977ab-1082-4a8d-87c3-03f6d389a9b7" providerId="AD" clId="Web-{9A0BC961-0E70-5F86-C81F-1E874CA3242F}"/>
    <pc:docChg chg="modSld">
      <pc:chgData name="Stephen Chellis" userId="S::stephen.chellis@crookcountyor.gov::cea977ab-1082-4a8d-87c3-03f6d389a9b7" providerId="AD" clId="Web-{9A0BC961-0E70-5F86-C81F-1E874CA3242F}" dt="2024-02-22T17:10:56.741" v="397" actId="20577"/>
      <pc:docMkLst>
        <pc:docMk/>
      </pc:docMkLst>
      <pc:sldChg chg="modSp">
        <pc:chgData name="Stephen Chellis" userId="S::stephen.chellis@crookcountyor.gov::cea977ab-1082-4a8d-87c3-03f6d389a9b7" providerId="AD" clId="Web-{9A0BC961-0E70-5F86-C81F-1E874CA3242F}" dt="2024-02-22T17:10:56.741" v="397" actId="20577"/>
        <pc:sldMkLst>
          <pc:docMk/>
          <pc:sldMk cId="3036549350" sldId="257"/>
        </pc:sldMkLst>
        <pc:spChg chg="mod">
          <ac:chgData name="Stephen Chellis" userId="S::stephen.chellis@crookcountyor.gov::cea977ab-1082-4a8d-87c3-03f6d389a9b7" providerId="AD" clId="Web-{9A0BC961-0E70-5F86-C81F-1E874CA3242F}" dt="2024-02-22T17:10:56.741" v="397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Stephen Chellis" userId="S::stephen.chellis@crookcountyor.gov::cea977ab-1082-4a8d-87c3-03f6d389a9b7" providerId="AD" clId="Web-{9A0BC961-0E70-5F86-C81F-1E874CA3242F}" dt="2024-02-22T17:06:02.285" v="388"/>
        <pc:sldMkLst>
          <pc:docMk/>
          <pc:sldMk cId="3340190378" sldId="259"/>
        </pc:sldMkLst>
        <pc:graphicFrameChg chg="mod modGraphic">
          <ac:chgData name="Stephen Chellis" userId="S::stephen.chellis@crookcountyor.gov::cea977ab-1082-4a8d-87c3-03f6d389a9b7" providerId="AD" clId="Web-{9A0BC961-0E70-5F86-C81F-1E874CA3242F}" dt="2024-02-22T17:06:02.285" v="388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Stephen Chellis" userId="S::stephen.chellis@crookcountyor.gov::cea977ab-1082-4a8d-87c3-03f6d389a9b7" providerId="AD" clId="Web-{9A0BC961-0E70-5F86-C81F-1E874CA3242F}" dt="2024-02-22T17:01:08.704" v="88" actId="20577"/>
        <pc:sldMkLst>
          <pc:docMk/>
          <pc:sldMk cId="890161737" sldId="260"/>
        </pc:sldMkLst>
        <pc:spChg chg="mod">
          <ac:chgData name="Stephen Chellis" userId="S::stephen.chellis@crookcountyor.gov::cea977ab-1082-4a8d-87c3-03f6d389a9b7" providerId="AD" clId="Web-{9A0BC961-0E70-5F86-C81F-1E874CA3242F}" dt="2024-02-22T17:01:08.704" v="88" actId="20577"/>
          <ac:spMkLst>
            <pc:docMk/>
            <pc:sldMk cId="890161737" sldId="260"/>
            <ac:spMk id="12" creationId="{36EC7822-D15B-CD35-5947-1B43D02B19E6}"/>
          </ac:spMkLst>
        </pc:spChg>
      </pc:sldChg>
    </pc:docChg>
  </pc:docChgLst>
  <pc:docChgLst>
    <pc:chgData name="Stephen Chellis" userId="S::stephen.chellis@crookcountyor.gov::cea977ab-1082-4a8d-87c3-03f6d389a9b7" providerId="AD" clId="Web-{FC5A8EFC-1BDD-481A-7A65-40E72961A51C}"/>
    <pc:docChg chg="modSld">
      <pc:chgData name="Stephen Chellis" userId="S::stephen.chellis@crookcountyor.gov::cea977ab-1082-4a8d-87c3-03f6d389a9b7" providerId="AD" clId="Web-{FC5A8EFC-1BDD-481A-7A65-40E72961A51C}" dt="2024-02-22T20:29:58.700" v="1681"/>
      <pc:docMkLst>
        <pc:docMk/>
      </pc:docMkLst>
      <pc:sldChg chg="modSp">
        <pc:chgData name="Stephen Chellis" userId="S::stephen.chellis@crookcountyor.gov::cea977ab-1082-4a8d-87c3-03f6d389a9b7" providerId="AD" clId="Web-{FC5A8EFC-1BDD-481A-7A65-40E72961A51C}" dt="2024-02-22T19:24:22.945" v="722" actId="20577"/>
        <pc:sldMkLst>
          <pc:docMk/>
          <pc:sldMk cId="3036549350" sldId="257"/>
        </pc:sldMkLst>
        <pc:spChg chg="mod">
          <ac:chgData name="Stephen Chellis" userId="S::stephen.chellis@crookcountyor.gov::cea977ab-1082-4a8d-87c3-03f6d389a9b7" providerId="AD" clId="Web-{FC5A8EFC-1BDD-481A-7A65-40E72961A51C}" dt="2024-02-22T19:24:22.945" v="722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Stephen Chellis" userId="S::stephen.chellis@crookcountyor.gov::cea977ab-1082-4a8d-87c3-03f6d389a9b7" providerId="AD" clId="Web-{FC5A8EFC-1BDD-481A-7A65-40E72961A51C}" dt="2024-02-22T19:39:55.629" v="1620" actId="20577"/>
        <pc:sldMkLst>
          <pc:docMk/>
          <pc:sldMk cId="3340190378" sldId="259"/>
        </pc:sldMkLst>
        <pc:spChg chg="mod">
          <ac:chgData name="Stephen Chellis" userId="S::stephen.chellis@crookcountyor.gov::cea977ab-1082-4a8d-87c3-03f6d389a9b7" providerId="AD" clId="Web-{FC5A8EFC-1BDD-481A-7A65-40E72961A51C}" dt="2024-02-22T19:39:55.629" v="1620" actId="20577"/>
          <ac:spMkLst>
            <pc:docMk/>
            <pc:sldMk cId="3340190378" sldId="259"/>
            <ac:spMk id="2" creationId="{9F870CFA-96CC-ED23-FB9D-317BE8ED6A7E}"/>
          </ac:spMkLst>
        </pc:spChg>
        <pc:graphicFrameChg chg="mod modGraphic">
          <ac:chgData name="Stephen Chellis" userId="S::stephen.chellis@crookcountyor.gov::cea977ab-1082-4a8d-87c3-03f6d389a9b7" providerId="AD" clId="Web-{FC5A8EFC-1BDD-481A-7A65-40E72961A51C}" dt="2024-02-22T19:24:49.414" v="723" actId="1076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Stephen Chellis" userId="S::stephen.chellis@crookcountyor.gov::cea977ab-1082-4a8d-87c3-03f6d389a9b7" providerId="AD" clId="Web-{FC5A8EFC-1BDD-481A-7A65-40E72961A51C}" dt="2024-02-22T19:40:00.489" v="1622" actId="20577"/>
        <pc:sldMkLst>
          <pc:docMk/>
          <pc:sldMk cId="3150748941" sldId="261"/>
        </pc:sldMkLst>
        <pc:spChg chg="mod">
          <ac:chgData name="Stephen Chellis" userId="S::stephen.chellis@crookcountyor.gov::cea977ab-1082-4a8d-87c3-03f6d389a9b7" providerId="AD" clId="Web-{FC5A8EFC-1BDD-481A-7A65-40E72961A51C}" dt="2024-02-22T19:40:00.489" v="1622" actId="20577"/>
          <ac:spMkLst>
            <pc:docMk/>
            <pc:sldMk cId="3150748941" sldId="261"/>
            <ac:spMk id="2" creationId="{9F870CFA-96CC-ED23-FB9D-317BE8ED6A7E}"/>
          </ac:spMkLst>
        </pc:spChg>
      </pc:sldChg>
      <pc:sldChg chg="modSp">
        <pc:chgData name="Stephen Chellis" userId="S::stephen.chellis@crookcountyor.gov::cea977ab-1082-4a8d-87c3-03f6d389a9b7" providerId="AD" clId="Web-{FC5A8EFC-1BDD-481A-7A65-40E72961A51C}" dt="2024-02-22T20:29:58.700" v="1681"/>
        <pc:sldMkLst>
          <pc:docMk/>
          <pc:sldMk cId="1254468736" sldId="263"/>
        </pc:sldMkLst>
        <pc:spChg chg="mod">
          <ac:chgData name="Stephen Chellis" userId="S::stephen.chellis@crookcountyor.gov::cea977ab-1082-4a8d-87c3-03f6d389a9b7" providerId="AD" clId="Web-{FC5A8EFC-1BDD-481A-7A65-40E72961A51C}" dt="2024-02-22T19:40:05.629" v="1623" actId="20577"/>
          <ac:spMkLst>
            <pc:docMk/>
            <pc:sldMk cId="1254468736" sldId="263"/>
            <ac:spMk id="2" creationId="{9F870CFA-96CC-ED23-FB9D-317BE8ED6A7E}"/>
          </ac:spMkLst>
        </pc:spChg>
        <pc:spChg chg="mod">
          <ac:chgData name="Stephen Chellis" userId="S::stephen.chellis@crookcountyor.gov::cea977ab-1082-4a8d-87c3-03f6d389a9b7" providerId="AD" clId="Web-{FC5A8EFC-1BDD-481A-7A65-40E72961A51C}" dt="2024-02-22T19:31:26.763" v="1517" actId="14100"/>
          <ac:spMkLst>
            <pc:docMk/>
            <pc:sldMk cId="1254468736" sldId="263"/>
            <ac:spMk id="3" creationId="{EBE33B02-5D32-4F98-2EB4-79C2A5503124}"/>
          </ac:spMkLst>
        </pc:spChg>
        <pc:graphicFrameChg chg="mod modGraphic">
          <ac:chgData name="Stephen Chellis" userId="S::stephen.chellis@crookcountyor.gov::cea977ab-1082-4a8d-87c3-03f6d389a9b7" providerId="AD" clId="Web-{FC5A8EFC-1BDD-481A-7A65-40E72961A51C}" dt="2024-02-22T20:29:58.700" v="1681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Enter your department in Header area</a:t>
            </a:r>
          </a:p>
          <a:p>
            <a:pPr marL="228600" indent="-228600">
              <a:buAutoNum type="arabicPeriod"/>
            </a:pPr>
            <a:r>
              <a:rPr lang="en-US"/>
              <a:t>Enter the department’s mission statement</a:t>
            </a:r>
          </a:p>
          <a:p>
            <a:pPr marL="228600" indent="-228600">
              <a:buAutoNum type="arabicPeriod"/>
            </a:pPr>
            <a:r>
              <a:rPr lang="en-US"/>
              <a:t>Enter the department’s major goals/work plan elements</a:t>
            </a:r>
          </a:p>
          <a:p>
            <a:pPr marL="228600" indent="-228600">
              <a:buAutoNum type="arabicPeriod"/>
            </a:pPr>
            <a:r>
              <a:rPr lang="en-US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Enter department in header</a:t>
            </a:r>
          </a:p>
          <a:p>
            <a:pPr marL="228600" indent="-228600">
              <a:buAutoNum type="arabicPeriod"/>
            </a:pPr>
            <a:r>
              <a:rPr lang="en-US"/>
              <a:t>Enter the department’s </a:t>
            </a:r>
            <a:r>
              <a:rPr lang="en-US" b="1"/>
              <a:t>quarterly</a:t>
            </a:r>
            <a:r>
              <a:rPr lang="en-US"/>
              <a:t> budget, actual and variance amounts </a:t>
            </a:r>
            <a:r>
              <a:rPr lang="en-US" b="1"/>
              <a:t>---- in thousands</a:t>
            </a:r>
          </a:p>
          <a:p>
            <a:pPr marL="228600" indent="-228600">
              <a:buAutoNum type="arabicPeriod"/>
            </a:pPr>
            <a:r>
              <a:rPr lang="en-US"/>
              <a:t>Enter comments to explain any significant variances</a:t>
            </a:r>
          </a:p>
          <a:p>
            <a:pPr marL="228600" indent="-228600">
              <a:buAutoNum type="arabicPeriod"/>
            </a:pPr>
            <a:r>
              <a:rPr lang="en-US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Enter department in the bottom header</a:t>
            </a:r>
          </a:p>
          <a:p>
            <a:pPr marL="228600" indent="-228600">
              <a:buAutoNum type="arabicPeriod"/>
            </a:pPr>
            <a:r>
              <a:rPr lang="en-US"/>
              <a:t>Enter the department’s organization chart</a:t>
            </a:r>
          </a:p>
          <a:p>
            <a:pPr marL="228600" indent="-228600">
              <a:buAutoNum type="arabicPeriod"/>
            </a:pPr>
            <a:r>
              <a:rPr lang="en-US"/>
              <a:t>Provide some bullets describing personnel during the quarter, e.g., number of new employees, separations, </a:t>
            </a:r>
            <a:r>
              <a:rPr lang="en-US" err="1"/>
              <a:t>etc.any</a:t>
            </a:r>
            <a:r>
              <a:rPr lang="en-US"/>
              <a:t> pending recruitments, significant new hires or </a:t>
            </a:r>
            <a:r>
              <a:rPr lang="en-US" err="1"/>
              <a:t>seprarations</a:t>
            </a:r>
            <a:endParaRPr lang="en-US"/>
          </a:p>
          <a:p>
            <a:pPr marL="228600" indent="-228600">
              <a:buAutoNum type="arabicPeriod"/>
            </a:pPr>
            <a:r>
              <a:rPr lang="en-US"/>
              <a:t>Enter the department’s authorized, filled and vacate positions – FTEs as of end of the quarter</a:t>
            </a:r>
          </a:p>
          <a:p>
            <a:pPr marL="228600" indent="-228600">
              <a:buAutoNum type="arabicPeriod"/>
            </a:pPr>
            <a:r>
              <a:rPr lang="en-US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/>
              <a:t>Continue your list of the major goals/work plan elements</a:t>
            </a:r>
          </a:p>
          <a:p>
            <a:pPr marL="228600" indent="-228600">
              <a:buAutoNum type="arabicPeriod"/>
            </a:pPr>
            <a:r>
              <a:rPr lang="en-US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4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/>
              <a:t>Enter performance measures, goal and actual, with comments --- use performance measures included in the budget as a starting point, additional measures are encouraged</a:t>
            </a:r>
          </a:p>
          <a:p>
            <a:pPr marL="228600" indent="-228600">
              <a:buAutoNum type="arabicPeriod"/>
            </a:pPr>
            <a:r>
              <a:rPr lang="en-US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4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8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Information Technology</a:t>
            </a:r>
            <a:endParaRPr lang="en-US" sz="27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7" y="1924820"/>
            <a:ext cx="9806498" cy="458431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 dirty="0"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 dirty="0">
                <a:latin typeface="+mn-lt"/>
                <a:ea typeface="+mn-ea"/>
                <a:cs typeface="+mn-cs"/>
              </a:rPr>
              <a:t>The Information Technology department promotes and supports the County’s effective use of Information Technology to improve and further the county operations, goals, and objectives.</a:t>
            </a:r>
            <a:r>
              <a:rPr lang="en-US" sz="2600" dirty="0"/>
              <a:t> </a:t>
            </a:r>
            <a:endParaRPr lang="en-US" sz="2600" kern="1200" dirty="0">
              <a:latin typeface="+mn-lt"/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1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 dirty="0">
                <a:latin typeface="+mn-lt"/>
                <a:ea typeface="+mn-ea"/>
                <a:cs typeface="+mn-cs"/>
              </a:rPr>
              <a:t>Major goals</a:t>
            </a:r>
            <a:r>
              <a:rPr lang="en-US" sz="2800" b="1" dirty="0"/>
              <a:t> (Q2)</a:t>
            </a:r>
            <a:endParaRPr lang="en-US" sz="2800" b="1" kern="1200" dirty="0">
              <a:latin typeface="+mn-lt"/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Implement Strategic Road Map – In Progress</a:t>
            </a:r>
            <a:endParaRPr lang="en-US" sz="2600" dirty="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Infrastructure for Justice Center – In Progress</a:t>
            </a:r>
            <a:endParaRPr lang="en-US" sz="2600" dirty="0">
              <a:cs typeface="Calibri" panose="020F0502020204030204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cs typeface="Calibri" panose="020F0502020204030204"/>
              </a:rPr>
              <a:t>Hire CIO - Completed</a:t>
            </a:r>
            <a:endParaRPr lang="en-US" sz="2600" kern="12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kern="12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>
              <a:spcAft>
                <a:spcPts val="600"/>
              </a:spcAft>
            </a:pPr>
            <a:endParaRPr lang="en-US" sz="1422">
              <a:cs typeface="Calibri" panose="020F0502020204030204"/>
            </a:endParaRPr>
          </a:p>
          <a:p>
            <a:pPr>
              <a:spcAft>
                <a:spcPts val="600"/>
              </a:spcAft>
            </a:pPr>
            <a:endParaRPr lang="en-US">
              <a:cs typeface="Calibri" panose="020F050202020403020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365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Information Technology</a:t>
            </a:r>
            <a:r>
              <a:rPr lang="en-US" sz="4000" dirty="0">
                <a:solidFill>
                  <a:srgbClr val="FFFFFF"/>
                </a:solidFill>
              </a:rPr>
              <a:t> &amp; GIS</a:t>
            </a:r>
            <a:br>
              <a:rPr lang="en-US" sz="2800" kern="1200" dirty="0"/>
            </a:br>
            <a:r>
              <a:rPr lang="en-US" sz="2700" dirty="0">
                <a:solidFill>
                  <a:srgbClr val="FFFFFF"/>
                </a:solidFill>
              </a:rPr>
              <a:t>Financial S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 dirty="0"/>
            </a:br>
            <a:r>
              <a:rPr lang="en-US" sz="22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632089"/>
              </p:ext>
            </p:extLst>
          </p:nvPr>
        </p:nvGraphicFramePr>
        <p:xfrm>
          <a:off x="1055783" y="2139108"/>
          <a:ext cx="9408197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6215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2065662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2139107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1687213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Beginning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327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558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General fund net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(372)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(223)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149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1061671" y="4579643"/>
            <a:ext cx="7285777" cy="169277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b="1" dirty="0"/>
              <a:t>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cs typeface="Calibri"/>
              </a:rPr>
              <a:t>Q2 IT+GIS operated mostly status quo awaiting the arrival of CIO.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cs typeface="Calibri"/>
              </a:rPr>
              <a:t>More activity on next quarter financials.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cs typeface="Calibri"/>
              </a:rPr>
              <a:t>Open approved roles budgeted that are not yet hired.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76E0E-A869-468C-8AB8-BE573739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281552"/>
            <a:ext cx="12192000" cy="15764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980D51-170D-4D0F-B1DE-FA7299627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8856" y="5281552"/>
            <a:ext cx="4063142" cy="1576447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103BBE-1445-4DEC-B4D9-5C57296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281552"/>
            <a:ext cx="12192000" cy="1576447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63" y="5652097"/>
            <a:ext cx="10587314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Information Technology</a:t>
            </a:r>
            <a:b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Staffing Summary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723569"/>
            <a:ext cx="5259959" cy="2309918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defTabSz="722376">
              <a:spcAft>
                <a:spcPts val="600"/>
              </a:spcAft>
            </a:pPr>
            <a:r>
              <a:rPr lang="en-US" sz="2400" b="1" kern="1200" dirty="0">
                <a:latin typeface="+mn-lt"/>
                <a:ea typeface="+mn-ea"/>
                <a:cs typeface="+mn-cs"/>
              </a:rPr>
              <a:t>Comments: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CIO Started 12/4</a:t>
            </a: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Actively recruiting for 3 roles</a:t>
            </a:r>
            <a:endParaRPr lang="en-US" dirty="0">
              <a:cs typeface="Calibri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IT Manager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Applications Manager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Business Systems Analyst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163218" y="723569"/>
            <a:ext cx="5259959" cy="5857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772098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  <p:pic>
        <p:nvPicPr>
          <p:cNvPr id="26" name="Picture 25" descr="A diagram of a company's company&#10;&#10;Description automatically generated">
            <a:extLst>
              <a:ext uri="{FF2B5EF4-FFF2-40B4-BE49-F238E27FC236}">
                <a16:creationId xmlns:a16="http://schemas.microsoft.com/office/drawing/2014/main" id="{7B249580-90E0-D34B-F1FC-EFBB320FC4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074" y="1922235"/>
            <a:ext cx="5317608" cy="170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Department Activities</a:t>
            </a:r>
            <a:br>
              <a:rPr lang="en-US" sz="3400" kern="1200"/>
            </a:br>
            <a:r>
              <a:rPr lang="en-US" sz="2700">
                <a:solidFill>
                  <a:srgbClr val="FFFFFF"/>
                </a:solidFill>
              </a:rPr>
              <a:t>Q2</a:t>
            </a: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242999"/>
              </p:ext>
            </p:extLst>
          </p:nvPr>
        </p:nvGraphicFramePr>
        <p:xfrm>
          <a:off x="609600" y="488950"/>
          <a:ext cx="10964021" cy="44781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63991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2992671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807359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98196"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IT - Goal/work plan description</a:t>
                      </a:r>
                    </a:p>
                  </a:txBody>
                  <a:tcPr marL="92143" marR="65816" marT="131633" marB="1316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/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4626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Implement Strategic Road Map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Multiyear initiative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462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Build JD's for 3 Open Roles</a:t>
                      </a:r>
                      <a:endParaRPr lang="en-US">
                        <a:solidFill>
                          <a:srgbClr val="000000"/>
                        </a:solidFill>
                      </a:endParaRP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Completed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Apps </a:t>
                      </a:r>
                      <a:r>
                        <a:rPr lang="en-US" sz="1800" cap="none" spc="0" err="1">
                          <a:solidFill>
                            <a:srgbClr val="000000"/>
                          </a:solidFill>
                        </a:rPr>
                        <a:t>Mgr</a:t>
                      </a: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, IT </a:t>
                      </a:r>
                      <a:r>
                        <a:rPr lang="en-US" sz="1800" cap="none" spc="0" err="1">
                          <a:solidFill>
                            <a:srgbClr val="000000"/>
                          </a:solidFill>
                        </a:rPr>
                        <a:t>Mgr</a:t>
                      </a: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, Systems Analyst.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749977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Computer Replacement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Evaluating standard workstation setup. Vendor model refresh.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749977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Justice Center IT Infrastructure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In Planning (Q2)</a:t>
                      </a:r>
                      <a:endParaRPr lang="en-US" dirty="0"/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Network equipment arriving on schedule. Install Pending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  <a:tr h="54462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Support ERP Implementation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In Progress. Now meeting weekly and have a formal project plan.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3861754319"/>
                  </a:ext>
                </a:extLst>
              </a:tr>
              <a:tr h="54462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Support HRIS Implementation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In Planning (Q2)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Initial vendor evaluations complete.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1798425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Department Activities - continued</a:t>
            </a:r>
            <a:br>
              <a:rPr lang="en-US" sz="3400" kern="1200"/>
            </a:br>
            <a:r>
              <a:rPr lang="en-US" sz="2400">
                <a:solidFill>
                  <a:srgbClr val="FFFFFF"/>
                </a:solidFill>
              </a:rPr>
              <a:t>Q2</a:t>
            </a:r>
            <a:r>
              <a:rPr lang="en-US" sz="2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AD13C496-B160-C1A8-075D-4DEC603163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870937"/>
              </p:ext>
            </p:extLst>
          </p:nvPr>
        </p:nvGraphicFramePr>
        <p:xfrm>
          <a:off x="1088570" y="617701"/>
          <a:ext cx="10078189" cy="28419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29840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1511943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5636406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GIS - Goal/work plan</a:t>
                      </a:r>
                    </a:p>
                  </a:txBody>
                  <a:tcPr marL="92143" marR="65816" marT="131633" marB="1316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Activity</a:t>
                      </a:r>
                    </a:p>
                  </a:txBody>
                  <a:tcPr marL="92143" marR="65816" marT="131633" marB="1316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/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ArcGIS Enterprise Upgrade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Test environment and initial migration completed. Partnering with ESRI with configuration and support.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Crook County CWPP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Development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Steering Committee Member - Crook County Community Wildfire Protection Plan. 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74512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Next-Gen 911 Data Migration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Extracting current 911 Data, Transforming to upgraded NENA Standards Model. 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2723661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74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Department Performance Measures</a:t>
            </a:r>
            <a:br>
              <a:rPr lang="en-US" sz="3400" kern="1200"/>
            </a:br>
            <a:r>
              <a:rPr lang="en-US" sz="2400">
                <a:solidFill>
                  <a:srgbClr val="FFFFFF"/>
                </a:solidFill>
              </a:rPr>
              <a:t>Q2</a:t>
            </a:r>
            <a:r>
              <a:rPr lang="en-US" sz="2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1059484" y="4313491"/>
            <a:ext cx="8332826" cy="516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/>
              <a:t>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025956"/>
              </p:ext>
            </p:extLst>
          </p:nvPr>
        </p:nvGraphicFramePr>
        <p:xfrm>
          <a:off x="641350" y="603250"/>
          <a:ext cx="10652503" cy="2641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747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011403">
                  <a:extLst>
                    <a:ext uri="{9D8B030D-6E8A-4147-A177-3AD203B41FA5}">
                      <a16:colId xmlns:a16="http://schemas.microsoft.com/office/drawing/2014/main" val="2883087216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697750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Performance measure</a:t>
                      </a:r>
                    </a:p>
                  </a:txBody>
                  <a:tcPr marL="92143" marR="65816" marT="131633" marB="1316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Goal</a:t>
                      </a:r>
                    </a:p>
                  </a:txBody>
                  <a:tcPr marL="92143" marR="65816" marT="131633" marB="1316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Actual</a:t>
                      </a:r>
                    </a:p>
                  </a:txBody>
                  <a:tcPr marL="92143" marR="65816" marT="131633" marB="1316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/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Helpdesk Responsiveness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Response within 1 business day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Meeting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Implementing more efficient ticketing workflows. Will update metric.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Network Security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Constant Monitoring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Meeting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Implementing additional functionality within Darktrace.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ArcGIS Server Reliability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99% Uptime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Meeting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rgbClr val="000000"/>
                        </a:solidFill>
                      </a:endParaRP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46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700" dirty="0">
                <a:solidFill>
                  <a:srgbClr val="FFFFFF"/>
                </a:solidFill>
              </a:rPr>
              <a:t>2025 Initiatives</a:t>
            </a:r>
            <a:endParaRPr lang="en-US" dirty="0">
              <a:ea typeface="+mj-ea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291232"/>
              </p:ext>
            </p:extLst>
          </p:nvPr>
        </p:nvGraphicFramePr>
        <p:xfrm>
          <a:off x="448518" y="135037"/>
          <a:ext cx="11284638" cy="505522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14970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7969668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64265"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2025  Initiatives  IT + GIS</a:t>
                      </a:r>
                    </a:p>
                  </a:txBody>
                  <a:tcPr marL="92143" marR="65816" marT="131633" marB="1316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rgbClr val="FFFFFF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/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460158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Implement Strategic Road Map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Multiyear initiative. Performing foundational work.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72917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Hire for 3 Open Roles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Locating and recruiting talent is a challenge. Comp study, vacation accruals, flexible work policy, 401k, all positive for attracting new talent.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729176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Tech Stack Updates + AI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Cloud first focus for new services. (SSO) Single Sign On as foundation for Identity management and application access. AI evaluations.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729176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Justice Center Infrastructure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Network equipment arriving on schedule. Data Center move to follow / Mid / Late summer.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  <a:tr h="46015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ERP + HRIS Implementation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Support of both ERP + HRIS initiatives through go-live and refinement.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3861754319"/>
                  </a:ext>
                </a:extLst>
              </a:tr>
              <a:tr h="72917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MSP (Managed Services Provider)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RFQ completed, evaluation 90% completed, due diligence stage. Phase 1: Support for tier 1 tickets. Phase 2: Potential assist w networking and security.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1798425716"/>
                  </a:ext>
                </a:extLst>
              </a:tr>
              <a:tr h="55926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ArcGIS Enterprise</a:t>
                      </a:r>
                    </a:p>
                  </a:txBody>
                  <a:tcPr marL="92143" marR="65816" marT="65816" marB="13163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rgbClr val="000000"/>
                          </a:solidFill>
                        </a:rPr>
                        <a:t>Complete test environment &amp; formulate plan for cloud migration where applicable.</a:t>
                      </a:r>
                    </a:p>
                  </a:txBody>
                  <a:tcPr marL="92143" marR="65816" marT="65816" marB="131633"/>
                </a:tc>
                <a:extLst>
                  <a:ext uri="{0D108BD9-81ED-4DB2-BD59-A6C34878D82A}">
                    <a16:rowId xmlns:a16="http://schemas.microsoft.com/office/drawing/2014/main" val="4191000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29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2F4E64-4B30-41CF-BCA6-3A6DA5885F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D32182-256F-4C2A-B47C-F297C21A0CE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780FB33-C16A-4E8B-A029-C64C45217FE4}">
  <ds:schemaRefs>
    <ds:schemaRef ds:uri="b557908c-db8f-492c-85b3-8ac25d9f5500"/>
    <ds:schemaRef ds:uri="e14e99d7-bcb5-4c14-be58-b6d060e5a5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Information Technology</vt:lpstr>
      <vt:lpstr>Information Technology &amp; GIS Financial Summary amounts in thousands</vt:lpstr>
      <vt:lpstr>Information Technology Staffing Summary</vt:lpstr>
      <vt:lpstr>Department Activities Q2 FY 2024</vt:lpstr>
      <vt:lpstr>Department Activities - continued Q2 FY 2024</vt:lpstr>
      <vt:lpstr>Department Performance Measures Q2 FY 2024</vt:lpstr>
      <vt:lpstr>2025 Initiatives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revision>345</cp:revision>
  <dcterms:created xsi:type="dcterms:W3CDTF">2023-11-18T14:14:15Z</dcterms:created>
  <dcterms:modified xsi:type="dcterms:W3CDTF">2024-02-27T16:46:06Z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