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57" r:id="rId5"/>
    <p:sldId id="262" r:id="rId6"/>
    <p:sldId id="260" r:id="rId7"/>
    <p:sldId id="259" r:id="rId8"/>
    <p:sldId id="265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F89ABA-7575-490F-E979-D22E4D3F0AEA}" v="1077" dt="2024-02-22T19:53:57.423"/>
    <p1510:client id="{20206768-6283-AF8C-1001-3495B3812CF3}" v="359" dt="2024-02-23T22:59:25.129"/>
    <p1510:client id="{3F78D8E1-AECA-EA3D-6DBE-A45F75611F0A}" v="1363" dt="2024-02-22T23:19:47.413"/>
    <p1510:client id="{AB41C755-D4AB-9846-872E-5CF20FAAD056}" v="110" dt="2024-02-23T18:40:43.594"/>
    <p1510:client id="{B69B87EF-1A7B-B1E2-C546-BC6563EAD568}" v="14" dt="2024-02-23T21:49:36.058"/>
    <p1510:client id="{D6C04F37-078F-E358-5CC8-80082404417B}" v="151" dt="2024-02-23T21:24:44.6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yl Seely" userId="S::cheryl.seely@co.crook.or.us::9fb22294-5493-41c8-86e4-3d3b74652322" providerId="AD" clId="Web-{AB41C755-D4AB-9846-872E-5CF20FAAD056}"/>
    <pc:docChg chg="modSld">
      <pc:chgData name="Cheryl Seely" userId="S::cheryl.seely@co.crook.or.us::9fb22294-5493-41c8-86e4-3d3b74652322" providerId="AD" clId="Web-{AB41C755-D4AB-9846-872E-5CF20FAAD056}" dt="2024-02-23T18:40:43.594" v="59" actId="20577"/>
      <pc:docMkLst>
        <pc:docMk/>
      </pc:docMkLst>
      <pc:sldChg chg="modSp">
        <pc:chgData name="Cheryl Seely" userId="S::cheryl.seely@co.crook.or.us::9fb22294-5493-41c8-86e4-3d3b74652322" providerId="AD" clId="Web-{AB41C755-D4AB-9846-872E-5CF20FAAD056}" dt="2024-02-23T18:39:41.124" v="25"/>
        <pc:sldMkLst>
          <pc:docMk/>
          <pc:sldMk cId="3340190378" sldId="259"/>
        </pc:sldMkLst>
        <pc:graphicFrameChg chg="mod modGraphic">
          <ac:chgData name="Cheryl Seely" userId="S::cheryl.seely@co.crook.or.us::9fb22294-5493-41c8-86e4-3d3b74652322" providerId="AD" clId="Web-{AB41C755-D4AB-9846-872E-5CF20FAAD056}" dt="2024-02-23T18:39:41.124" v="25"/>
          <ac:graphicFrameMkLst>
            <pc:docMk/>
            <pc:sldMk cId="3340190378" sldId="259"/>
            <ac:graphicFrameMk id="4" creationId="{AFCCCF83-4B5F-87F5-0750-697FA28FEDEB}"/>
          </ac:graphicFrameMkLst>
        </pc:graphicFrameChg>
      </pc:sldChg>
      <pc:sldChg chg="modSp">
        <pc:chgData name="Cheryl Seely" userId="S::cheryl.seely@co.crook.or.us::9fb22294-5493-41c8-86e4-3d3b74652322" providerId="AD" clId="Web-{AB41C755-D4AB-9846-872E-5CF20FAAD056}" dt="2024-02-23T18:40:43.594" v="59" actId="20577"/>
        <pc:sldMkLst>
          <pc:docMk/>
          <pc:sldMk cId="2339297061" sldId="265"/>
        </pc:sldMkLst>
        <pc:spChg chg="mod">
          <ac:chgData name="Cheryl Seely" userId="S::cheryl.seely@co.crook.or.us::9fb22294-5493-41c8-86e4-3d3b74652322" providerId="AD" clId="Web-{AB41C755-D4AB-9846-872E-5CF20FAAD056}" dt="2024-02-23T18:40:43.594" v="59" actId="20577"/>
          <ac:spMkLst>
            <pc:docMk/>
            <pc:sldMk cId="2339297061" sldId="265"/>
            <ac:spMk id="3" creationId="{E2281104-4849-AAED-B86D-19A5653C5E61}"/>
          </ac:spMkLst>
        </pc:spChg>
      </pc:sldChg>
    </pc:docChg>
  </pc:docChgLst>
  <pc:docChgLst>
    <pc:chgData name="Christina Haron" userId="S::christina.haron@co.crook.or.us::ca0bbf6a-46f8-4d49-9c1b-940295d29b19" providerId="AD" clId="Web-{D6C04F37-078F-E358-5CC8-80082404417B}"/>
    <pc:docChg chg="modSld">
      <pc:chgData name="Christina Haron" userId="S::christina.haron@co.crook.or.us::ca0bbf6a-46f8-4d49-9c1b-940295d29b19" providerId="AD" clId="Web-{D6C04F37-078F-E358-5CC8-80082404417B}" dt="2024-02-23T21:24:41.421" v="105"/>
      <pc:docMkLst>
        <pc:docMk/>
      </pc:docMkLst>
      <pc:sldChg chg="modSp">
        <pc:chgData name="Christina Haron" userId="S::christina.haron@co.crook.or.us::ca0bbf6a-46f8-4d49-9c1b-940295d29b19" providerId="AD" clId="Web-{D6C04F37-078F-E358-5CC8-80082404417B}" dt="2024-02-23T21:24:41.421" v="105"/>
        <pc:sldMkLst>
          <pc:docMk/>
          <pc:sldMk cId="1235064747" sldId="262"/>
        </pc:sldMkLst>
        <pc:graphicFrameChg chg="mod modGraphic">
          <ac:chgData name="Christina Haron" userId="S::christina.haron@co.crook.or.us::ca0bbf6a-46f8-4d49-9c1b-940295d29b19" providerId="AD" clId="Web-{D6C04F37-078F-E358-5CC8-80082404417B}" dt="2024-02-23T21:23:37.061" v="69"/>
          <ac:graphicFrameMkLst>
            <pc:docMk/>
            <pc:sldMk cId="1235064747" sldId="262"/>
            <ac:graphicFrameMk id="5" creationId="{A30FF624-3DE5-A610-1E97-C574345F8296}"/>
          </ac:graphicFrameMkLst>
        </pc:graphicFrameChg>
        <pc:graphicFrameChg chg="mod modGraphic">
          <ac:chgData name="Christina Haron" userId="S::christina.haron@co.crook.or.us::ca0bbf6a-46f8-4d49-9c1b-940295d29b19" providerId="AD" clId="Web-{D6C04F37-078F-E358-5CC8-80082404417B}" dt="2024-02-23T21:24:41.421" v="105"/>
          <ac:graphicFrameMkLst>
            <pc:docMk/>
            <pc:sldMk cId="1235064747" sldId="262"/>
            <ac:graphicFrameMk id="7" creationId="{05CBA0E2-7B7E-0B80-70B0-5487A24D7EBC}"/>
          </ac:graphicFrameMkLst>
        </pc:graphicFrameChg>
      </pc:sldChg>
    </pc:docChg>
  </pc:docChgLst>
  <pc:docChgLst>
    <pc:chgData name="Cheryl Seely" userId="S::cheryl.seely@co.crook.or.us::9fb22294-5493-41c8-86e4-3d3b74652322" providerId="AD" clId="Web-{16F89ABA-7575-490F-E979-D22E4D3F0AEA}"/>
    <pc:docChg chg="modSld">
      <pc:chgData name="Cheryl Seely" userId="S::cheryl.seely@co.crook.or.us::9fb22294-5493-41c8-86e4-3d3b74652322" providerId="AD" clId="Web-{16F89ABA-7575-490F-E979-D22E4D3F0AEA}" dt="2024-02-22T19:53:53.767" v="1070" actId="20577"/>
      <pc:docMkLst>
        <pc:docMk/>
      </pc:docMkLst>
      <pc:sldChg chg="modSp">
        <pc:chgData name="Cheryl Seely" userId="S::cheryl.seely@co.crook.or.us::9fb22294-5493-41c8-86e4-3d3b74652322" providerId="AD" clId="Web-{16F89ABA-7575-490F-E979-D22E4D3F0AEA}" dt="2024-02-22T19:35:13.187" v="242" actId="20577"/>
        <pc:sldMkLst>
          <pc:docMk/>
          <pc:sldMk cId="3036549350" sldId="257"/>
        </pc:sldMkLst>
        <pc:spChg chg="mod">
          <ac:chgData name="Cheryl Seely" userId="S::cheryl.seely@co.crook.or.us::9fb22294-5493-41c8-86e4-3d3b74652322" providerId="AD" clId="Web-{16F89ABA-7575-490F-E979-D22E4D3F0AEA}" dt="2024-02-22T19:35:13.187" v="242" actId="20577"/>
          <ac:spMkLst>
            <pc:docMk/>
            <pc:sldMk cId="3036549350" sldId="257"/>
            <ac:spMk id="3" creationId="{E86C005F-2C85-3BF3-7021-79BBCE5394FC}"/>
          </ac:spMkLst>
        </pc:spChg>
      </pc:sldChg>
      <pc:sldChg chg="modSp">
        <pc:chgData name="Cheryl Seely" userId="S::cheryl.seely@co.crook.or.us::9fb22294-5493-41c8-86e4-3d3b74652322" providerId="AD" clId="Web-{16F89ABA-7575-490F-E979-D22E4D3F0AEA}" dt="2024-02-22T19:53:53.767" v="1070" actId="20577"/>
        <pc:sldMkLst>
          <pc:docMk/>
          <pc:sldMk cId="3340190378" sldId="259"/>
        </pc:sldMkLst>
        <pc:spChg chg="mod">
          <ac:chgData name="Cheryl Seely" userId="S::cheryl.seely@co.crook.or.us::9fb22294-5493-41c8-86e4-3d3b74652322" providerId="AD" clId="Web-{16F89ABA-7575-490F-E979-D22E4D3F0AEA}" dt="2024-02-22T19:53:53.767" v="1070" actId="20577"/>
          <ac:spMkLst>
            <pc:docMk/>
            <pc:sldMk cId="3340190378" sldId="259"/>
            <ac:spMk id="2" creationId="{9F870CFA-96CC-ED23-FB9D-317BE8ED6A7E}"/>
          </ac:spMkLst>
        </pc:spChg>
        <pc:graphicFrameChg chg="mod modGraphic">
          <ac:chgData name="Cheryl Seely" userId="S::cheryl.seely@co.crook.or.us::9fb22294-5493-41c8-86e4-3d3b74652322" providerId="AD" clId="Web-{16F89ABA-7575-490F-E979-D22E4D3F0AEA}" dt="2024-02-22T19:53:31.407" v="1068" actId="1076"/>
          <ac:graphicFrameMkLst>
            <pc:docMk/>
            <pc:sldMk cId="3340190378" sldId="259"/>
            <ac:graphicFrameMk id="4" creationId="{AFCCCF83-4B5F-87F5-0750-697FA28FEDEB}"/>
          </ac:graphicFrameMkLst>
        </pc:graphicFrameChg>
      </pc:sldChg>
      <pc:sldChg chg="modSp">
        <pc:chgData name="Cheryl Seely" userId="S::cheryl.seely@co.crook.or.us::9fb22294-5493-41c8-86e4-3d3b74652322" providerId="AD" clId="Web-{16F89ABA-7575-490F-E979-D22E4D3F0AEA}" dt="2024-02-22T19:53:41.392" v="1069" actId="1076"/>
        <pc:sldMkLst>
          <pc:docMk/>
          <pc:sldMk cId="1254468736" sldId="263"/>
        </pc:sldMkLst>
        <pc:spChg chg="mod">
          <ac:chgData name="Cheryl Seely" userId="S::cheryl.seely@co.crook.or.us::9fb22294-5493-41c8-86e4-3d3b74652322" providerId="AD" clId="Web-{16F89ABA-7575-490F-E979-D22E4D3F0AEA}" dt="2024-02-22T19:53:41.392" v="1069" actId="1076"/>
          <ac:spMkLst>
            <pc:docMk/>
            <pc:sldMk cId="1254468736" sldId="263"/>
            <ac:spMk id="3" creationId="{EBE33B02-5D32-4F98-2EB4-79C2A5503124}"/>
          </ac:spMkLst>
        </pc:spChg>
      </pc:sldChg>
    </pc:docChg>
  </pc:docChgLst>
  <pc:docChgLst>
    <pc:chgData name="Cheryl Seely" userId="S::cheryl.seely@co.crook.or.us::9fb22294-5493-41c8-86e4-3d3b74652322" providerId="AD" clId="Web-{20206768-6283-AF8C-1001-3495B3812CF3}"/>
    <pc:docChg chg="modSld">
      <pc:chgData name="Cheryl Seely" userId="S::cheryl.seely@co.crook.or.us::9fb22294-5493-41c8-86e4-3d3b74652322" providerId="AD" clId="Web-{20206768-6283-AF8C-1001-3495B3812CF3}" dt="2024-02-23T22:59:25.129" v="349" actId="14100"/>
      <pc:docMkLst>
        <pc:docMk/>
      </pc:docMkLst>
      <pc:sldChg chg="modSp">
        <pc:chgData name="Cheryl Seely" userId="S::cheryl.seely@co.crook.or.us::9fb22294-5493-41c8-86e4-3d3b74652322" providerId="AD" clId="Web-{20206768-6283-AF8C-1001-3495B3812CF3}" dt="2024-02-23T22:59:25.129" v="349" actId="14100"/>
        <pc:sldMkLst>
          <pc:docMk/>
          <pc:sldMk cId="1254468736" sldId="263"/>
        </pc:sldMkLst>
        <pc:spChg chg="mod">
          <ac:chgData name="Cheryl Seely" userId="S::cheryl.seely@co.crook.or.us::9fb22294-5493-41c8-86e4-3d3b74652322" providerId="AD" clId="Web-{20206768-6283-AF8C-1001-3495B3812CF3}" dt="2024-02-23T22:59:25.129" v="349" actId="14100"/>
          <ac:spMkLst>
            <pc:docMk/>
            <pc:sldMk cId="1254468736" sldId="263"/>
            <ac:spMk id="3" creationId="{EBE33B02-5D32-4F98-2EB4-79C2A5503124}"/>
          </ac:spMkLst>
        </pc:spChg>
        <pc:graphicFrameChg chg="mod modGraphic">
          <ac:chgData name="Cheryl Seely" userId="S::cheryl.seely@co.crook.or.us::9fb22294-5493-41c8-86e4-3d3b74652322" providerId="AD" clId="Web-{20206768-6283-AF8C-1001-3495B3812CF3}" dt="2024-02-23T22:52:04.873" v="88"/>
          <ac:graphicFrameMkLst>
            <pc:docMk/>
            <pc:sldMk cId="1254468736" sldId="263"/>
            <ac:graphicFrameMk id="4" creationId="{AFCCCF83-4B5F-87F5-0750-697FA28FEDEB}"/>
          </ac:graphicFrameMkLst>
        </pc:graphicFrameChg>
      </pc:sldChg>
      <pc:sldChg chg="modSp">
        <pc:chgData name="Cheryl Seely" userId="S::cheryl.seely@co.crook.or.us::9fb22294-5493-41c8-86e4-3d3b74652322" providerId="AD" clId="Web-{20206768-6283-AF8C-1001-3495B3812CF3}" dt="2024-02-23T22:50:32.247" v="10" actId="20577"/>
        <pc:sldMkLst>
          <pc:docMk/>
          <pc:sldMk cId="2339297061" sldId="265"/>
        </pc:sldMkLst>
        <pc:spChg chg="mod">
          <ac:chgData name="Cheryl Seely" userId="S::cheryl.seely@co.crook.or.us::9fb22294-5493-41c8-86e4-3d3b74652322" providerId="AD" clId="Web-{20206768-6283-AF8C-1001-3495B3812CF3}" dt="2024-02-23T22:50:32.247" v="10" actId="20577"/>
          <ac:spMkLst>
            <pc:docMk/>
            <pc:sldMk cId="2339297061" sldId="265"/>
            <ac:spMk id="3" creationId="{E2281104-4849-AAED-B86D-19A5653C5E61}"/>
          </ac:spMkLst>
        </pc:spChg>
      </pc:sldChg>
    </pc:docChg>
  </pc:docChgLst>
  <pc:docChgLst>
    <pc:chgData name="Cheryl Seely" userId="S::cheryl.seely@co.crook.or.us::9fb22294-5493-41c8-86e4-3d3b74652322" providerId="AD" clId="Web-{3F78D8E1-AECA-EA3D-6DBE-A45F75611F0A}"/>
    <pc:docChg chg="addSld delSld modSld">
      <pc:chgData name="Cheryl Seely" userId="S::cheryl.seely@co.crook.or.us::9fb22294-5493-41c8-86e4-3d3b74652322" providerId="AD" clId="Web-{3F78D8E1-AECA-EA3D-6DBE-A45F75611F0A}" dt="2024-02-22T23:19:47.413" v="1089" actId="20577"/>
      <pc:docMkLst>
        <pc:docMk/>
      </pc:docMkLst>
      <pc:sldChg chg="modSp">
        <pc:chgData name="Cheryl Seely" userId="S::cheryl.seely@co.crook.or.us::9fb22294-5493-41c8-86e4-3d3b74652322" providerId="AD" clId="Web-{3F78D8E1-AECA-EA3D-6DBE-A45F75611F0A}" dt="2024-02-22T23:14:24.457" v="766" actId="20577"/>
        <pc:sldMkLst>
          <pc:docMk/>
          <pc:sldMk cId="3036549350" sldId="257"/>
        </pc:sldMkLst>
        <pc:spChg chg="mod">
          <ac:chgData name="Cheryl Seely" userId="S::cheryl.seely@co.crook.or.us::9fb22294-5493-41c8-86e4-3d3b74652322" providerId="AD" clId="Web-{3F78D8E1-AECA-EA3D-6DBE-A45F75611F0A}" dt="2024-02-22T23:14:24.457" v="766" actId="20577"/>
          <ac:spMkLst>
            <pc:docMk/>
            <pc:sldMk cId="3036549350" sldId="257"/>
            <ac:spMk id="3" creationId="{E86C005F-2C85-3BF3-7021-79BBCE5394FC}"/>
          </ac:spMkLst>
        </pc:spChg>
      </pc:sldChg>
      <pc:sldChg chg="modSp">
        <pc:chgData name="Cheryl Seely" userId="S::cheryl.seely@co.crook.or.us::9fb22294-5493-41c8-86e4-3d3b74652322" providerId="AD" clId="Web-{3F78D8E1-AECA-EA3D-6DBE-A45F75611F0A}" dt="2024-02-22T22:43:26.286" v="424"/>
        <pc:sldMkLst>
          <pc:docMk/>
          <pc:sldMk cId="3340190378" sldId="259"/>
        </pc:sldMkLst>
        <pc:graphicFrameChg chg="modGraphic">
          <ac:chgData name="Cheryl Seely" userId="S::cheryl.seely@co.crook.or.us::9fb22294-5493-41c8-86e4-3d3b74652322" providerId="AD" clId="Web-{3F78D8E1-AECA-EA3D-6DBE-A45F75611F0A}" dt="2024-02-22T22:43:26.286" v="424"/>
          <ac:graphicFrameMkLst>
            <pc:docMk/>
            <pc:sldMk cId="3340190378" sldId="259"/>
            <ac:graphicFrameMk id="4" creationId="{AFCCCF83-4B5F-87F5-0750-697FA28FEDEB}"/>
          </ac:graphicFrameMkLst>
        </pc:graphicFrameChg>
      </pc:sldChg>
      <pc:sldChg chg="addSp delSp modSp new del mod setBg">
        <pc:chgData name="Cheryl Seely" userId="S::cheryl.seely@co.crook.or.us::9fb22294-5493-41c8-86e4-3d3b74652322" providerId="AD" clId="Web-{3F78D8E1-AECA-EA3D-6DBE-A45F75611F0A}" dt="2024-02-22T20:01:06.449" v="52"/>
        <pc:sldMkLst>
          <pc:docMk/>
          <pc:sldMk cId="3377520680" sldId="264"/>
        </pc:sldMkLst>
        <pc:spChg chg="mod">
          <ac:chgData name="Cheryl Seely" userId="S::cheryl.seely@co.crook.or.us::9fb22294-5493-41c8-86e4-3d3b74652322" providerId="AD" clId="Web-{3F78D8E1-AECA-EA3D-6DBE-A45F75611F0A}" dt="2024-02-22T19:59:21.525" v="27" actId="20577"/>
          <ac:spMkLst>
            <pc:docMk/>
            <pc:sldMk cId="3377520680" sldId="264"/>
            <ac:spMk id="2" creationId="{C7841616-1049-4990-53D7-00F879A56870}"/>
          </ac:spMkLst>
        </pc:spChg>
        <pc:spChg chg="del">
          <ac:chgData name="Cheryl Seely" userId="S::cheryl.seely@co.crook.or.us::9fb22294-5493-41c8-86e4-3d3b74652322" providerId="AD" clId="Web-{3F78D8E1-AECA-EA3D-6DBE-A45F75611F0A}" dt="2024-02-22T19:56:05.787" v="1"/>
          <ac:spMkLst>
            <pc:docMk/>
            <pc:sldMk cId="3377520680" sldId="264"/>
            <ac:spMk id="3" creationId="{3BEE8261-11D9-6ED0-1830-B0EBE7C4D8F8}"/>
          </ac:spMkLst>
        </pc:spChg>
        <pc:graphicFrameChg chg="add mod ord modGraphic">
          <ac:chgData name="Cheryl Seely" userId="S::cheryl.seely@co.crook.or.us::9fb22294-5493-41c8-86e4-3d3b74652322" providerId="AD" clId="Web-{3F78D8E1-AECA-EA3D-6DBE-A45F75611F0A}" dt="2024-02-22T19:56:05.787" v="1"/>
          <ac:graphicFrameMkLst>
            <pc:docMk/>
            <pc:sldMk cId="3377520680" sldId="264"/>
            <ac:graphicFrameMk id="5" creationId="{91B6F89D-3DB7-8A4A-5181-CEC758A09759}"/>
          </ac:graphicFrameMkLst>
        </pc:graphicFrameChg>
        <pc:picChg chg="add">
          <ac:chgData name="Cheryl Seely" userId="S::cheryl.seely@co.crook.or.us::9fb22294-5493-41c8-86e4-3d3b74652322" providerId="AD" clId="Web-{3F78D8E1-AECA-EA3D-6DBE-A45F75611F0A}" dt="2024-02-22T19:56:40.319" v="2"/>
          <ac:picMkLst>
            <pc:docMk/>
            <pc:sldMk cId="3377520680" sldId="264"/>
            <ac:picMk id="7" creationId="{9FDDE4DD-B96C-5C46-A43A-307C38BFB5AF}"/>
          </ac:picMkLst>
        </pc:picChg>
      </pc:sldChg>
      <pc:sldChg chg="addSp delSp modSp add replId">
        <pc:chgData name="Cheryl Seely" userId="S::cheryl.seely@co.crook.or.us::9fb22294-5493-41c8-86e4-3d3b74652322" providerId="AD" clId="Web-{3F78D8E1-AECA-EA3D-6DBE-A45F75611F0A}" dt="2024-02-22T23:19:47.413" v="1089" actId="20577"/>
        <pc:sldMkLst>
          <pc:docMk/>
          <pc:sldMk cId="2339297061" sldId="265"/>
        </pc:sldMkLst>
        <pc:spChg chg="mod">
          <ac:chgData name="Cheryl Seely" userId="S::cheryl.seely@co.crook.or.us::9fb22294-5493-41c8-86e4-3d3b74652322" providerId="AD" clId="Web-{3F78D8E1-AECA-EA3D-6DBE-A45F75611F0A}" dt="2024-02-22T20:01:00.667" v="51" actId="20577"/>
          <ac:spMkLst>
            <pc:docMk/>
            <pc:sldMk cId="2339297061" sldId="265"/>
            <ac:spMk id="2" creationId="{9F870CFA-96CC-ED23-FB9D-317BE8ED6A7E}"/>
          </ac:spMkLst>
        </pc:spChg>
        <pc:spChg chg="add mod">
          <ac:chgData name="Cheryl Seely" userId="S::cheryl.seely@co.crook.or.us::9fb22294-5493-41c8-86e4-3d3b74652322" providerId="AD" clId="Web-{3F78D8E1-AECA-EA3D-6DBE-A45F75611F0A}" dt="2024-02-22T23:19:47.413" v="1089" actId="20577"/>
          <ac:spMkLst>
            <pc:docMk/>
            <pc:sldMk cId="2339297061" sldId="265"/>
            <ac:spMk id="3" creationId="{E2281104-4849-AAED-B86D-19A5653C5E61}"/>
          </ac:spMkLst>
        </pc:spChg>
        <pc:spChg chg="add del mod">
          <ac:chgData name="Cheryl Seely" userId="S::cheryl.seely@co.crook.or.us::9fb22294-5493-41c8-86e4-3d3b74652322" providerId="AD" clId="Web-{3F78D8E1-AECA-EA3D-6DBE-A45F75611F0A}" dt="2024-02-22T20:00:38.417" v="35"/>
          <ac:spMkLst>
            <pc:docMk/>
            <pc:sldMk cId="2339297061" sldId="265"/>
            <ac:spMk id="6" creationId="{6E41EC94-8EB5-0585-7EB6-579D8A832218}"/>
          </ac:spMkLst>
        </pc:spChg>
        <pc:graphicFrameChg chg="del mod modGraphic">
          <ac:chgData name="Cheryl Seely" userId="S::cheryl.seely@co.crook.or.us::9fb22294-5493-41c8-86e4-3d3b74652322" providerId="AD" clId="Web-{3F78D8E1-AECA-EA3D-6DBE-A45F75611F0A}" dt="2024-02-22T20:00:21.120" v="31"/>
          <ac:graphicFrameMkLst>
            <pc:docMk/>
            <pc:sldMk cId="2339297061" sldId="265"/>
            <ac:graphicFrameMk id="4" creationId="{AFCCCF83-4B5F-87F5-0750-697FA28FEDEB}"/>
          </ac:graphicFrameMkLst>
        </pc:graphicFrameChg>
        <pc:graphicFrameChg chg="add mod modGraphic">
          <ac:chgData name="Cheryl Seely" userId="S::cheryl.seely@co.crook.or.us::9fb22294-5493-41c8-86e4-3d3b74652322" providerId="AD" clId="Web-{3F78D8E1-AECA-EA3D-6DBE-A45F75611F0A}" dt="2024-02-22T23:18:29.990" v="1077"/>
          <ac:graphicFrameMkLst>
            <pc:docMk/>
            <pc:sldMk cId="2339297061" sldId="265"/>
            <ac:graphicFrameMk id="8" creationId="{5CF52D89-D3E0-370E-787B-4C8782AAA837}"/>
          </ac:graphicFrameMkLst>
        </pc:graphicFrameChg>
      </pc:sldChg>
    </pc:docChg>
  </pc:docChgLst>
  <pc:docChgLst>
    <pc:chgData name="Cheryl Seely" userId="S::cheryl.seely@co.crook.or.us::9fb22294-5493-41c8-86e4-3d3b74652322" providerId="AD" clId="Web-{B69B87EF-1A7B-B1E2-C546-BC6563EAD568}"/>
    <pc:docChg chg="modSld">
      <pc:chgData name="Cheryl Seely" userId="S::cheryl.seely@co.crook.or.us::9fb22294-5493-41c8-86e4-3d3b74652322" providerId="AD" clId="Web-{B69B87EF-1A7B-B1E2-C546-BC6563EAD568}" dt="2024-02-23T21:49:20.198" v="11"/>
      <pc:docMkLst>
        <pc:docMk/>
      </pc:docMkLst>
      <pc:sldChg chg="modSp">
        <pc:chgData name="Cheryl Seely" userId="S::cheryl.seely@co.crook.or.us::9fb22294-5493-41c8-86e4-3d3b74652322" providerId="AD" clId="Web-{B69B87EF-1A7B-B1E2-C546-BC6563EAD568}" dt="2024-02-23T21:49:20.198" v="11"/>
        <pc:sldMkLst>
          <pc:docMk/>
          <pc:sldMk cId="3340190378" sldId="259"/>
        </pc:sldMkLst>
        <pc:graphicFrameChg chg="mod modGraphic">
          <ac:chgData name="Cheryl Seely" userId="S::cheryl.seely@co.crook.or.us::9fb22294-5493-41c8-86e4-3d3b74652322" providerId="AD" clId="Web-{B69B87EF-1A7B-B1E2-C546-BC6563EAD568}" dt="2024-02-23T21:49:20.198" v="11"/>
          <ac:graphicFrameMkLst>
            <pc:docMk/>
            <pc:sldMk cId="3340190378" sldId="259"/>
            <ac:graphicFrameMk id="4" creationId="{AFCCCF83-4B5F-87F5-0750-697FA28FEDEB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785E5-7B55-8E48-9456-C9537BD11D8C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AAD26-3BCD-2C4F-BC17-239B68808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3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/>
              <a:t>Enter your department in Header area</a:t>
            </a:r>
          </a:p>
          <a:p>
            <a:pPr marL="228600" indent="-228600">
              <a:buAutoNum type="arabicPeriod"/>
            </a:pPr>
            <a:r>
              <a:rPr lang="en-US"/>
              <a:t>Enter the department’s mission statement</a:t>
            </a:r>
          </a:p>
          <a:p>
            <a:pPr marL="228600" indent="-228600">
              <a:buAutoNum type="arabicPeriod"/>
            </a:pPr>
            <a:r>
              <a:rPr lang="en-US"/>
              <a:t>Enter the department’s major goals/work plan elements</a:t>
            </a:r>
          </a:p>
          <a:p>
            <a:pPr marL="228600" indent="-228600">
              <a:buAutoNum type="arabicPeriod"/>
            </a:pPr>
            <a:r>
              <a:rPr lang="en-US"/>
              <a:t>Add the department logo to bottom left corner,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20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/>
              <a:t>Enter department in header</a:t>
            </a:r>
          </a:p>
          <a:p>
            <a:pPr marL="228600" indent="-228600">
              <a:buAutoNum type="arabicPeriod"/>
            </a:pPr>
            <a:r>
              <a:rPr lang="en-US"/>
              <a:t>Enter the department’s </a:t>
            </a:r>
            <a:r>
              <a:rPr lang="en-US" b="1"/>
              <a:t>quarterly</a:t>
            </a:r>
            <a:r>
              <a:rPr lang="en-US"/>
              <a:t> budget, actual and variance amounts </a:t>
            </a:r>
            <a:r>
              <a:rPr lang="en-US" b="1"/>
              <a:t>---- in thousands</a:t>
            </a:r>
          </a:p>
          <a:p>
            <a:pPr marL="228600" indent="-228600">
              <a:buAutoNum type="arabicPeriod"/>
            </a:pPr>
            <a:r>
              <a:rPr lang="en-US"/>
              <a:t>Enter comments to explain any significant variances</a:t>
            </a:r>
          </a:p>
          <a:p>
            <a:pPr marL="228600" indent="-228600">
              <a:buAutoNum type="arabicPeriod"/>
            </a:pPr>
            <a:r>
              <a:rPr lang="en-US"/>
              <a:t>Add the department’s logo to the bottom left corner,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51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/>
              <a:t>Enter department in the bottom header</a:t>
            </a:r>
          </a:p>
          <a:p>
            <a:pPr marL="228600" indent="-228600">
              <a:buAutoNum type="arabicPeriod"/>
            </a:pPr>
            <a:r>
              <a:rPr lang="en-US"/>
              <a:t>Enter the department’s organization chart</a:t>
            </a:r>
          </a:p>
          <a:p>
            <a:pPr marL="228600" indent="-228600">
              <a:buAutoNum type="arabicPeriod"/>
            </a:pPr>
            <a:r>
              <a:rPr lang="en-US"/>
              <a:t>Provide some bullets describing personnel during the quarter, e.g., number of new employees, separations, </a:t>
            </a:r>
            <a:r>
              <a:rPr lang="en-US" err="1"/>
              <a:t>etc.any</a:t>
            </a:r>
            <a:r>
              <a:rPr lang="en-US"/>
              <a:t> pending recruitments, significant new hires or </a:t>
            </a:r>
            <a:r>
              <a:rPr lang="en-US" err="1"/>
              <a:t>seprarations</a:t>
            </a:r>
            <a:endParaRPr lang="en-US"/>
          </a:p>
          <a:p>
            <a:pPr marL="228600" indent="-228600">
              <a:buAutoNum type="arabicPeriod"/>
            </a:pPr>
            <a:r>
              <a:rPr lang="en-US"/>
              <a:t>Enter the department’s authorized, filled and vacate positions – FTEs as of end of the quarter</a:t>
            </a:r>
          </a:p>
          <a:p>
            <a:pPr marL="228600" indent="-228600">
              <a:buAutoNum type="arabicPeriod"/>
            </a:pPr>
            <a:r>
              <a:rPr lang="en-US"/>
              <a:t>Add the department logo to the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55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/>
              <a:t>Replace “Department” with your department name in header</a:t>
            </a:r>
          </a:p>
          <a:p>
            <a:pPr marL="228600" indent="-228600">
              <a:buAutoNum type="arabicPeriod"/>
            </a:pPr>
            <a:r>
              <a:rPr lang="en-US"/>
              <a:t>List the major goals/work plan elements for the department</a:t>
            </a:r>
          </a:p>
          <a:p>
            <a:pPr marL="228600" indent="-228600">
              <a:buAutoNum type="arabicPeriod"/>
            </a:pPr>
            <a:r>
              <a:rPr lang="en-US"/>
              <a:t>Provide a brief description of activity on each goal/work plan item</a:t>
            </a:r>
          </a:p>
          <a:p>
            <a:pPr marL="228600" indent="-228600">
              <a:buAutoNum type="arabicPeriod"/>
            </a:pPr>
            <a:r>
              <a:rPr lang="en-US"/>
              <a:t>List any challenges or changes or other comments for each goal/work plan item</a:t>
            </a:r>
          </a:p>
          <a:p>
            <a:pPr marL="228600" indent="-228600">
              <a:buAutoNum type="arabicPeriod"/>
            </a:pPr>
            <a:r>
              <a:rPr lang="en-US"/>
              <a:t>Add additional lines as needed – go to next page if needed</a:t>
            </a:r>
          </a:p>
          <a:p>
            <a:pPr marL="228600" indent="-228600">
              <a:buAutoNum type="arabicPeriod"/>
            </a:pPr>
            <a:r>
              <a:rPr lang="en-US"/>
              <a:t>If additional page added, delete “Questions”</a:t>
            </a:r>
          </a:p>
          <a:p>
            <a:pPr marL="228600" indent="-228600">
              <a:buAutoNum type="arabicPeriod"/>
            </a:pPr>
            <a:r>
              <a:rPr lang="en-US"/>
              <a:t>Add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68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/>
              <a:t>Replace “Department” with your department name in header</a:t>
            </a:r>
          </a:p>
          <a:p>
            <a:pPr marL="228600" indent="-228600">
              <a:buAutoNum type="arabicPeriod"/>
            </a:pPr>
            <a:r>
              <a:rPr lang="en-US"/>
              <a:t>List the major goals/work plan elements for the department</a:t>
            </a:r>
          </a:p>
          <a:p>
            <a:pPr marL="228600" indent="-228600">
              <a:buAutoNum type="arabicPeriod"/>
            </a:pPr>
            <a:r>
              <a:rPr lang="en-US"/>
              <a:t>Provide a brief description of activity on each goal/work plan item</a:t>
            </a:r>
          </a:p>
          <a:p>
            <a:pPr marL="228600" indent="-228600">
              <a:buAutoNum type="arabicPeriod"/>
            </a:pPr>
            <a:r>
              <a:rPr lang="en-US"/>
              <a:t>List any challenges or changes or other comments for each goal/work plan item</a:t>
            </a:r>
          </a:p>
          <a:p>
            <a:pPr marL="228600" indent="-228600">
              <a:buAutoNum type="arabicPeriod"/>
            </a:pPr>
            <a:r>
              <a:rPr lang="en-US"/>
              <a:t>Add additional lines as needed – go to next page if needed</a:t>
            </a:r>
          </a:p>
          <a:p>
            <a:pPr marL="228600" indent="-228600">
              <a:buAutoNum type="arabicPeriod"/>
            </a:pPr>
            <a:r>
              <a:rPr lang="en-US"/>
              <a:t>If additional page added, delete “Questions”</a:t>
            </a:r>
          </a:p>
          <a:p>
            <a:pPr marL="228600" indent="-228600">
              <a:buAutoNum type="arabicPeriod"/>
            </a:pPr>
            <a:r>
              <a:rPr lang="en-US"/>
              <a:t>Add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399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/>
              <a:t>Replace “Department” with your department name in header</a:t>
            </a:r>
          </a:p>
          <a:p>
            <a:pPr marL="228600" indent="-228600">
              <a:buAutoNum type="arabicPeriod"/>
            </a:pPr>
            <a:r>
              <a:rPr lang="en-US"/>
              <a:t>Enter performance measures, goal and actual, with comments --- use performance measures included in the budget as a starting point, additional measures are encouraged</a:t>
            </a:r>
          </a:p>
          <a:p>
            <a:pPr marL="228600" indent="-228600">
              <a:buAutoNum type="arabicPeriod"/>
            </a:pPr>
            <a:r>
              <a:rPr lang="en-US"/>
              <a:t>Add your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84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EEA97-27B5-6E02-AA2D-1D06B92E7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911DE3-101B-3AA6-EE97-A481C1FF5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8F3EC-EE62-5184-BB41-9E025ED44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9C4BB-D09D-180C-CF20-CBE3CD2E2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3203C-C09A-7DD5-34DB-C2D4E8AD4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9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B8411-E2F1-028C-5DDE-330CAC1A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9F73FA-59E1-76AF-E75A-98EB24CC9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784B2-E7F6-F883-01A2-729075613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99524-0272-836F-69C1-1121B052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B9CFC-339E-4FDF-54BC-2F3A70786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2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159E85-48F0-F95C-5C3A-60A1FB700B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CE5641-E3E2-BF0A-21D9-2CB25B293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F276D-D1ED-D12E-470D-565A49948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23D2C-1F1F-BF6F-A344-1C6177982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EC383-8BAC-E409-1CD9-B606E668D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9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826AE-A1ED-D3F5-B350-4E2197E4B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7E45C-DF0D-44F1-A7A6-A840F784A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673CE-7FE0-3B46-9DF0-F59E27DB0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5DA46-E4F5-664A-4367-CF7CC5744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5C96F-30B2-2708-09AA-2EB25AA7C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7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E7BD7-538A-39A6-78DB-6EE476B1F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E6342-D461-AC3D-5032-ADFF5F48D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C30D5-B564-4508-7E54-B30BD39C8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0BBD2-4468-6B7A-F0FA-528106431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CDB71-BF7C-DBEB-6AA3-F5925A986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8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649E4-1369-CD28-61BD-5AD658B8C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E2BBB-68E7-7C0A-7767-12185551CE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BB5A82-0C21-4F78-E30D-A2847DFC4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CB4B4-8A0D-436E-3585-C34F0561A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3BC21-1E46-1A5F-AEC7-57542CCFF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8C0A7-DEDD-C7C4-1C9F-97EC0354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0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D1B77-4280-34BB-1087-085FCDA88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49B20-B1EE-646C-B8E5-FC2BE7ED4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A37A34-F037-9670-D5E3-A367945D9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902056-0122-BEC3-D61F-859CB5F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2BAF30-28D1-47CF-C7DF-D6083C9BA0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B9D907-D4BA-0D37-27D0-CBEF0CD57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24E492-2BD1-7AC5-316E-28C3701E8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0FE5E3-506A-86AF-6125-6849C73DF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5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510F6-A4C7-F4E5-E40B-B3E7A6FD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9F0511-2C57-2698-A3B1-F04C23B6D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48707-B60B-B6FB-86FD-00E6A2B9B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21D9A2-55AD-9908-C556-F6452CC78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8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AA64F8-AE01-0706-530E-170F689CC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BDFAF6-6E27-A233-0479-4C8A12323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C0BFA0-1820-5A83-BCEB-CF50AE680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3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4B297-F5D0-E8D6-01D9-44D3D36CE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F6BF3-B8C8-761C-2078-2BFD3B4F1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390EC-080E-0C8D-45F9-17517F130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2F36D-63CF-0179-1AA9-71415FA6C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5D2AF9-2105-5BAD-5148-4060B051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C6E6EC-736D-8893-7F10-71C13F5E6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3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1317-A171-D8C4-3006-F176069BB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B963A4-B121-7562-0AB7-6AC4EC13E8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5E305E-9073-2161-B44A-722350704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606EF-8A68-1CAC-CBF1-715AF734A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4A2C0-842A-C727-1F23-5F0A6BEB1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A8D9B8-6436-2C2C-04AE-E9D2990C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3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EA95B6-9B8B-CDA1-66A0-79558D539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64F23-3485-E8D1-A542-D9AD66028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59B19-D2F7-6F73-F76F-9ED2AC9A8D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244F7-985C-0490-4E12-49E027E113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10B31-2809-2573-064E-17C45FC1F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5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County Clerk</a:t>
            </a:r>
            <a:endParaRPr lang="en-US" sz="27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C005F-2C85-3BF3-7021-79BBCE5394FC}"/>
              </a:ext>
            </a:extLst>
          </p:cNvPr>
          <p:cNvSpPr>
            <a:spLocks/>
          </p:cNvSpPr>
          <p:nvPr/>
        </p:nvSpPr>
        <p:spPr>
          <a:xfrm>
            <a:off x="1149927" y="1924820"/>
            <a:ext cx="10617352" cy="4584315"/>
          </a:xfrm>
          <a:prstGeom prst="rect">
            <a:avLst/>
          </a:prstGeom>
        </p:spPr>
        <p:txBody>
          <a:bodyPr lIns="91440" tIns="45720" rIns="91440" bIns="45720" anchor="t">
            <a:normAutofit fontScale="77500" lnSpcReduction="20000"/>
          </a:bodyPr>
          <a:lstStyle/>
          <a:p>
            <a:pPr defTabSz="722376">
              <a:spcAft>
                <a:spcPts val="600"/>
              </a:spcAft>
            </a:pPr>
            <a:r>
              <a:rPr lang="en-US"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Mission</a:t>
            </a:r>
          </a:p>
          <a:p>
            <a:pPr defTabSz="722376">
              <a:spcAft>
                <a:spcPts val="600"/>
              </a:spcAft>
            </a:pPr>
            <a:r>
              <a:rPr lang="en-US" sz="26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provide accurate information and services in a timely, impartial and professional manner while ensuring that citizens’ concerns are met; county, federal and state requirements are fulfilled and that all aspects of recording, elections and record keeping operations run smoothly and accurately. </a:t>
            </a:r>
            <a:endParaRPr lang="en-US" sz="15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722376">
              <a:spcAft>
                <a:spcPts val="600"/>
              </a:spcAft>
            </a:pPr>
            <a:r>
              <a:rPr lang="en-US"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Major goals</a:t>
            </a: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/>
              <a:t>Continue with our large scanning &amp; indexing project</a:t>
            </a:r>
            <a:endParaRPr lang="en-US" sz="2600">
              <a:cs typeface="Calibri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/>
              <a:t>November 2023 Election (very small)</a:t>
            </a:r>
            <a:endParaRPr lang="en-US">
              <a:ea typeface="+mn-ea"/>
              <a:cs typeface="+mn-cs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>
                <a:cs typeface="Calibri"/>
              </a:rPr>
              <a:t>Appointment of Board of Property Tax Appeals members</a:t>
            </a:r>
            <a:endParaRPr lang="en-US" sz="2600" kern="1200">
              <a:solidFill>
                <a:schemeClr val="tx1"/>
              </a:solidFill>
              <a:latin typeface="+mn-lt"/>
              <a:cs typeface="Calibri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>
                <a:cs typeface="Calibri"/>
              </a:rPr>
              <a:t>VBM Scan Solutions approval</a:t>
            </a:r>
            <a:endParaRPr lang="en-US" sz="2600" kern="1200">
              <a:solidFill>
                <a:schemeClr val="tx1"/>
              </a:solidFill>
              <a:latin typeface="+mn-lt"/>
              <a:cs typeface="Calibri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>
                <a:cs typeface="Calibri" panose="020F0502020204030204"/>
              </a:rPr>
              <a:t>Archiving update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>
                <a:cs typeface="Calibri" panose="020F0502020204030204"/>
              </a:rPr>
              <a:t>Prepare implementation plan recording font size change effective January 1, 2024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>
                <a:cs typeface="Calibri" panose="020F0502020204030204"/>
              </a:rPr>
              <a:t>Passport Continuing Education &amp; Annual Recertification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>
                <a:cs typeface="Calibri" panose="020F0502020204030204"/>
              </a:rPr>
              <a:t>Design &amp; layout of 2024 Oregon Association of County Clerks desk calendar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>
              <a:cs typeface="Calibri" panose="020F0502020204030204"/>
            </a:endParaRPr>
          </a:p>
          <a:p>
            <a:pPr>
              <a:spcAft>
                <a:spcPts val="600"/>
              </a:spcAft>
            </a:pPr>
            <a:endParaRPr lang="en-US" sz="1422">
              <a:cs typeface="Calibri" panose="020F0502020204030204"/>
            </a:endParaRPr>
          </a:p>
          <a:p>
            <a:pPr>
              <a:spcAft>
                <a:spcPts val="600"/>
              </a:spcAft>
            </a:pPr>
            <a:endParaRPr lang="en-US">
              <a:cs typeface="Calibri" panose="020F0502020204030204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5E0148D-F548-F703-9ED8-FF1A71811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3093" y="5505849"/>
            <a:ext cx="1243761" cy="124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49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103659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County Clerk</a:t>
            </a:r>
            <a:br>
              <a:rPr lang="en-US" sz="2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700">
                <a:solidFill>
                  <a:srgbClr val="FFFFFF"/>
                </a:solidFill>
              </a:rPr>
              <a:t>Financial S</a:t>
            </a:r>
            <a:r>
              <a:rPr lang="en-US" sz="2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ummary</a:t>
            </a:r>
            <a:br>
              <a:rPr lang="en-US" sz="2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amounts in thousands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C005F-2C85-3BF3-7021-79BBCE5394FC}"/>
              </a:ext>
            </a:extLst>
          </p:cNvPr>
          <p:cNvSpPr>
            <a:spLocks/>
          </p:cNvSpPr>
          <p:nvPr/>
        </p:nvSpPr>
        <p:spPr>
          <a:xfrm>
            <a:off x="2623637" y="4384323"/>
            <a:ext cx="7844111" cy="3730441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22376">
              <a:spcAft>
                <a:spcPts val="600"/>
              </a:spcAft>
            </a:pPr>
            <a:endParaRPr lang="en-US" sz="1422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30FF624-3DE5-A610-1E97-C574345F82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818087"/>
              </p:ext>
            </p:extLst>
          </p:nvPr>
        </p:nvGraphicFramePr>
        <p:xfrm>
          <a:off x="1059544" y="1734320"/>
          <a:ext cx="846446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3542">
                  <a:extLst>
                    <a:ext uri="{9D8B030D-6E8A-4147-A177-3AD203B41FA5}">
                      <a16:colId xmlns:a16="http://schemas.microsoft.com/office/drawing/2014/main" val="566011448"/>
                    </a:ext>
                  </a:extLst>
                </a:gridCol>
                <a:gridCol w="1527827">
                  <a:extLst>
                    <a:ext uri="{9D8B030D-6E8A-4147-A177-3AD203B41FA5}">
                      <a16:colId xmlns:a16="http://schemas.microsoft.com/office/drawing/2014/main" val="3888698236"/>
                    </a:ext>
                  </a:extLst>
                </a:gridCol>
                <a:gridCol w="1775544">
                  <a:extLst>
                    <a:ext uri="{9D8B030D-6E8A-4147-A177-3AD203B41FA5}">
                      <a16:colId xmlns:a16="http://schemas.microsoft.com/office/drawing/2014/main" val="4028088874"/>
                    </a:ext>
                  </a:extLst>
                </a:gridCol>
                <a:gridCol w="1947553">
                  <a:extLst>
                    <a:ext uri="{9D8B030D-6E8A-4147-A177-3AD203B41FA5}">
                      <a16:colId xmlns:a16="http://schemas.microsoft.com/office/drawing/2014/main" val="2571192195"/>
                    </a:ext>
                  </a:extLst>
                </a:gridCol>
              </a:tblGrid>
              <a:tr h="2952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Clerk – General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27152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   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400" dirty="0"/>
                        <a:t>$    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   (21)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21894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797677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Net impact general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 (96)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   (98)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 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565899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55E0148D-F548-F703-9ED8-FF1A71811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3093" y="5505849"/>
            <a:ext cx="1243761" cy="1243761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5CBA0E2-7B7E-0B80-70B0-5487A24D7E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663113"/>
              </p:ext>
            </p:extLst>
          </p:nvPr>
        </p:nvGraphicFramePr>
        <p:xfrm>
          <a:off x="1059544" y="4146013"/>
          <a:ext cx="8508819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4950">
                  <a:extLst>
                    <a:ext uri="{9D8B030D-6E8A-4147-A177-3AD203B41FA5}">
                      <a16:colId xmlns:a16="http://schemas.microsoft.com/office/drawing/2014/main" val="566011448"/>
                    </a:ext>
                  </a:extLst>
                </a:gridCol>
                <a:gridCol w="1472540">
                  <a:extLst>
                    <a:ext uri="{9D8B030D-6E8A-4147-A177-3AD203B41FA5}">
                      <a16:colId xmlns:a16="http://schemas.microsoft.com/office/drawing/2014/main" val="3888698236"/>
                    </a:ext>
                  </a:extLst>
                </a:gridCol>
                <a:gridCol w="1793174">
                  <a:extLst>
                    <a:ext uri="{9D8B030D-6E8A-4147-A177-3AD203B41FA5}">
                      <a16:colId xmlns:a16="http://schemas.microsoft.com/office/drawing/2014/main" val="4028088874"/>
                    </a:ext>
                  </a:extLst>
                </a:gridCol>
                <a:gridCol w="1968155">
                  <a:extLst>
                    <a:ext uri="{9D8B030D-6E8A-4147-A177-3AD203B41FA5}">
                      <a16:colId xmlns:a16="http://schemas.microsoft.com/office/drawing/2014/main" val="2571192195"/>
                    </a:ext>
                  </a:extLst>
                </a:gridCol>
              </a:tblGrid>
              <a:tr h="2952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Clerk Reserves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27152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Beginning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 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 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  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532789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21894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797677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Ending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 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 243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  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565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064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6C76E0E-A869-468C-8AB8-BE573739F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5281552"/>
            <a:ext cx="12192000" cy="157645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2980D51-170D-4D0F-B1DE-FA7299627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8856" y="5281552"/>
            <a:ext cx="4063142" cy="1576447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B103BBE-1445-4DEC-B4D9-5C57296E5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5281552"/>
            <a:ext cx="12192000" cy="1576447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1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863" y="5652097"/>
            <a:ext cx="10587314" cy="87772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County Clerk</a:t>
            </a:r>
            <a:br>
              <a:rPr lang="en-US" sz="2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Staffing Summary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6EC7822-D15B-CD35-5947-1B43D02B19E6}"/>
              </a:ext>
            </a:extLst>
          </p:cNvPr>
          <p:cNvSpPr>
            <a:spLocks/>
          </p:cNvSpPr>
          <p:nvPr/>
        </p:nvSpPr>
        <p:spPr>
          <a:xfrm>
            <a:off x="971797" y="723569"/>
            <a:ext cx="5259959" cy="2309918"/>
          </a:xfrm>
          <a:prstGeom prst="rect">
            <a:avLst/>
          </a:prstGeom>
        </p:spPr>
        <p:txBody>
          <a:bodyPr/>
          <a:lstStyle/>
          <a:p>
            <a:pPr defTabSz="722376">
              <a:spcAft>
                <a:spcPts val="600"/>
              </a:spcAft>
            </a:pPr>
            <a:r>
              <a:rPr lang="en-US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Comments: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No change in staffing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BD9A01-067C-68F5-80DA-A51DB87F3F11}"/>
              </a:ext>
            </a:extLst>
          </p:cNvPr>
          <p:cNvSpPr>
            <a:spLocks/>
          </p:cNvSpPr>
          <p:nvPr/>
        </p:nvSpPr>
        <p:spPr>
          <a:xfrm>
            <a:off x="6163218" y="723569"/>
            <a:ext cx="5259959" cy="58570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722376">
              <a:spcAft>
                <a:spcPts val="600"/>
              </a:spcAft>
            </a:pPr>
            <a:r>
              <a:rPr lang="en-US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 Chart</a:t>
            </a:r>
          </a:p>
          <a:p>
            <a:pPr defTabSz="722376">
              <a:spcAft>
                <a:spcPts val="600"/>
              </a:spcAft>
            </a:pPr>
            <a:endParaRPr lang="en-US" sz="1422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64CA8D-6CB0-3F97-FED7-FBB7202F5646}"/>
              </a:ext>
            </a:extLst>
          </p:cNvPr>
          <p:cNvSpPr txBox="1"/>
          <p:nvPr/>
        </p:nvSpPr>
        <p:spPr>
          <a:xfrm>
            <a:off x="1089074" y="3402981"/>
            <a:ext cx="1977464" cy="7380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US" sz="1896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Staffing Summary</a:t>
            </a:r>
          </a:p>
          <a:p>
            <a:pPr>
              <a:spcAft>
                <a:spcPts val="600"/>
              </a:spcAft>
            </a:pPr>
            <a:endParaRPr lang="en-US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3C404BA-F9B6-367C-EB99-F7B95BBC5A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263024"/>
              </p:ext>
            </p:extLst>
          </p:nvPr>
        </p:nvGraphicFramePr>
        <p:xfrm>
          <a:off x="1089433" y="3854639"/>
          <a:ext cx="5040087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029">
                  <a:extLst>
                    <a:ext uri="{9D8B030D-6E8A-4147-A177-3AD203B41FA5}">
                      <a16:colId xmlns:a16="http://schemas.microsoft.com/office/drawing/2014/main" val="1534005040"/>
                    </a:ext>
                  </a:extLst>
                </a:gridCol>
                <a:gridCol w="1680029">
                  <a:extLst>
                    <a:ext uri="{9D8B030D-6E8A-4147-A177-3AD203B41FA5}">
                      <a16:colId xmlns:a16="http://schemas.microsoft.com/office/drawing/2014/main" val="299994258"/>
                    </a:ext>
                  </a:extLst>
                </a:gridCol>
                <a:gridCol w="1680029">
                  <a:extLst>
                    <a:ext uri="{9D8B030D-6E8A-4147-A177-3AD203B41FA5}">
                      <a16:colId xmlns:a16="http://schemas.microsoft.com/office/drawing/2014/main" val="2459546426"/>
                    </a:ext>
                  </a:extLst>
                </a:gridCol>
              </a:tblGrid>
              <a:tr h="295245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Authorized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Filled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Vacancies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592289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4.15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4.15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886264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0F5356B7-B721-C984-D05E-2730D37403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513" y="5426866"/>
            <a:ext cx="1431133" cy="14311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B3657D1-8707-6A4C-022E-439FB2D567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1553" y="1471633"/>
            <a:ext cx="5200650" cy="1931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161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County Clerk</a:t>
            </a:r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Activities</a:t>
            </a:r>
            <a:b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700">
                <a:solidFill>
                  <a:srgbClr val="FFFFFF"/>
                </a:solidFill>
              </a:rPr>
              <a:t>Q2</a:t>
            </a:r>
            <a:r>
              <a:rPr lang="en-US" sz="2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FY 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514" y="5348514"/>
            <a:ext cx="1509487" cy="1509487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CCCF83-4B5F-87F5-0750-697FA28FE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095237"/>
              </p:ext>
            </p:extLst>
          </p:nvPr>
        </p:nvGraphicFramePr>
        <p:xfrm>
          <a:off x="1063255" y="301255"/>
          <a:ext cx="10078194" cy="4954502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827566">
                  <a:extLst>
                    <a:ext uri="{9D8B030D-6E8A-4147-A177-3AD203B41FA5}">
                      <a16:colId xmlns:a16="http://schemas.microsoft.com/office/drawing/2014/main" val="1923382009"/>
                    </a:ext>
                  </a:extLst>
                </a:gridCol>
                <a:gridCol w="3241198">
                  <a:extLst>
                    <a:ext uri="{9D8B030D-6E8A-4147-A177-3AD203B41FA5}">
                      <a16:colId xmlns:a16="http://schemas.microsoft.com/office/drawing/2014/main" val="105490491"/>
                    </a:ext>
                  </a:extLst>
                </a:gridCol>
                <a:gridCol w="3009430">
                  <a:extLst>
                    <a:ext uri="{9D8B030D-6E8A-4147-A177-3AD203B41FA5}">
                      <a16:colId xmlns:a16="http://schemas.microsoft.com/office/drawing/2014/main" val="121705841"/>
                    </a:ext>
                  </a:extLst>
                </a:gridCol>
              </a:tblGrid>
              <a:tr h="865275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Goal/work plan description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Activity during quarter/performance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Comments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33729"/>
                  </a:ext>
                </a:extLst>
              </a:tr>
              <a:tr h="1286533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Register/update voters – daily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Increase of 251 registered voters</a:t>
                      </a: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2,073 voter registration changes (address change, party change, </a:t>
                      </a:r>
                      <a:r>
                        <a:rPr lang="en-US" sz="1800" cap="none" spc="0" dirty="0" err="1">
                          <a:solidFill>
                            <a:schemeClr val="tx1"/>
                          </a:solidFill>
                        </a:rPr>
                        <a:t>etc</a:t>
                      </a: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Increase of registered voters – 222 last Q 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Decrease of voter registration changes – 2534 last Q 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253343"/>
                  </a:ext>
                </a:extLst>
              </a:tr>
              <a:tr h="1013283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Record documents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Recorded 1,068 documents</a:t>
                      </a: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(1,260 document titles)</a:t>
                      </a: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75% </a:t>
                      </a:r>
                      <a:r>
                        <a:rPr lang="en-US" sz="1800" cap="none" spc="0" dirty="0" err="1">
                          <a:solidFill>
                            <a:schemeClr val="tx1"/>
                          </a:solidFill>
                        </a:rPr>
                        <a:t>eRecorded</a:t>
                      </a: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sz="1800" dirty="0"/>
                        <a:t>Recording has decreased by just over 10% from last Q</a:t>
                      </a:r>
                    </a:p>
                    <a:p>
                      <a:pPr marL="0" marR="0" lvl="0" indent="0" algn="l">
                        <a:buClrTx/>
                        <a:buSzTx/>
                        <a:buFontTx/>
                        <a:buNone/>
                      </a:pPr>
                      <a:r>
                        <a:rPr lang="en-US" sz="1800" dirty="0"/>
                        <a:t>eRecording is up just slightly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997961"/>
                  </a:ext>
                </a:extLst>
              </a:tr>
              <a:tr h="740038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Passports &amp; Marriage Licenses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116 Passports</a:t>
                      </a: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27 Marriage licenses (14, 12, 1)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Passports - increased slightly</a:t>
                      </a: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Marriage – decreased 50%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559543"/>
                  </a:ext>
                </a:extLst>
              </a:tr>
              <a:tr h="1013283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Record requests</a:t>
                      </a:r>
                    </a:p>
                    <a:p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211 searches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Decreased by 35% from last Q</a:t>
                      </a:r>
                    </a:p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Typical for housing market trends</a:t>
                      </a:r>
                      <a:endParaRPr lang="en-US" dirty="0"/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926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0190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County Clerk</a:t>
            </a:r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3400"/>
            </a:br>
            <a:r>
              <a:rPr lang="en-US" sz="2700">
                <a:solidFill>
                  <a:srgbClr val="FFFFFF"/>
                </a:solidFill>
              </a:rPr>
              <a:t>Performance Measures</a:t>
            </a:r>
            <a:endParaRPr lang="en-US" sz="27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514" y="5348514"/>
            <a:ext cx="1509487" cy="1509487"/>
          </a:xfrm>
          <a:prstGeom prst="rect">
            <a:avLst/>
          </a:prstGeom>
        </p:spPr>
      </p:pic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5CF52D89-D3E0-370E-787B-4C8782AAA8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3147484"/>
              </p:ext>
            </p:extLst>
          </p:nvPr>
        </p:nvGraphicFramePr>
        <p:xfrm>
          <a:off x="450272" y="773545"/>
          <a:ext cx="11208329" cy="30938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029363">
                  <a:extLst>
                    <a:ext uri="{9D8B030D-6E8A-4147-A177-3AD203B41FA5}">
                      <a16:colId xmlns:a16="http://schemas.microsoft.com/office/drawing/2014/main" val="1403983462"/>
                    </a:ext>
                  </a:extLst>
                </a:gridCol>
                <a:gridCol w="1362363">
                  <a:extLst>
                    <a:ext uri="{9D8B030D-6E8A-4147-A177-3AD203B41FA5}">
                      <a16:colId xmlns:a16="http://schemas.microsoft.com/office/drawing/2014/main" val="2306023541"/>
                    </a:ext>
                  </a:extLst>
                </a:gridCol>
                <a:gridCol w="1189181">
                  <a:extLst>
                    <a:ext uri="{9D8B030D-6E8A-4147-A177-3AD203B41FA5}">
                      <a16:colId xmlns:a16="http://schemas.microsoft.com/office/drawing/2014/main" val="2049417032"/>
                    </a:ext>
                  </a:extLst>
                </a:gridCol>
                <a:gridCol w="4627422">
                  <a:extLst>
                    <a:ext uri="{9D8B030D-6E8A-4147-A177-3AD203B41FA5}">
                      <a16:colId xmlns:a16="http://schemas.microsoft.com/office/drawing/2014/main" val="1804443148"/>
                    </a:ext>
                  </a:extLst>
                </a:gridCol>
              </a:tblGrid>
              <a:tr h="600226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1" i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Performance measure           </a:t>
                      </a:r>
                      <a:endParaRPr lang="en-US" b="1" i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135" marR="65808" marT="131626" marB="1316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1" i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Goal          </a:t>
                      </a:r>
                      <a:endParaRPr lang="en-US" b="1" i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135" marR="65808" marT="131626" marB="1316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1" i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Actual   </a:t>
                      </a:r>
                      <a:endParaRPr lang="en-US" b="1" i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135" marR="65808" marT="131626" marB="1316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1" i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Comments                  </a:t>
                      </a:r>
                      <a:endParaRPr lang="en-US" b="1" i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135" marR="65808" marT="131626" marB="1316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238634"/>
                  </a:ext>
                </a:extLst>
              </a:tr>
              <a:tr h="447626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November Election </a:t>
                      </a:r>
                    </a:p>
                  </a:txBody>
                  <a:tcPr marL="92135" marR="65808" marT="65808" marB="1316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35" marR="65808" marT="65808" marB="1316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35" marR="65808" marT="65808" marB="1316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Election completed &amp; certified timely</a:t>
                      </a:r>
                    </a:p>
                  </a:txBody>
                  <a:tcPr marL="92135" marR="65808" marT="65808" marB="1316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3670552"/>
                  </a:ext>
                </a:extLst>
              </a:tr>
              <a:tr h="447626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documents submitted for recording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2135" marR="65808" marT="65808" marB="1316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35" marR="65808" marT="65808" marB="1316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35" marR="65808" marT="65808" marB="1316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Documents are processed upon receipt</a:t>
                      </a:r>
                    </a:p>
                  </a:txBody>
                  <a:tcPr marL="92135" marR="65808" marT="65808" marB="1316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408862"/>
                  </a:ext>
                </a:extLst>
              </a:tr>
              <a:tr h="417106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search or document requests</a:t>
                      </a:r>
                      <a:endParaRPr lang="en-US"/>
                    </a:p>
                  </a:txBody>
                  <a:tcPr marL="92135" marR="65808" marT="65808" marB="1316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35" marR="65808" marT="65808" marB="1316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35" marR="65808" marT="65808" marB="1316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records requests are processed immediately</a:t>
                      </a:r>
                      <a:endParaRPr lang="en-US"/>
                    </a:p>
                  </a:txBody>
                  <a:tcPr marL="92135" marR="65808" marT="65808" marB="1316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2533629"/>
                  </a:ext>
                </a:extLst>
              </a:tr>
              <a:tr h="539186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voter registrations or updates</a:t>
                      </a:r>
                      <a:endParaRPr lang="en-US"/>
                    </a:p>
                  </a:txBody>
                  <a:tcPr marL="92135" marR="65808" marT="65808" marB="1316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35" marR="65808" marT="65808" marB="1316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0000"/>
                        </a:lnSpc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35" marR="65808" marT="65808" marB="1316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buNone/>
                      </a:pPr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Completed on a daily basis</a:t>
                      </a:r>
                      <a:endParaRPr lang="en-US"/>
                    </a:p>
                  </a:txBody>
                  <a:tcPr marL="92135" marR="65808" marT="65808" marB="1316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8004473"/>
                  </a:ext>
                </a:extLst>
              </a:tr>
              <a:tr h="539186">
                <a:tc>
                  <a:txBody>
                    <a:bodyPr/>
                    <a:lstStyle/>
                    <a:p>
                      <a:pPr algn="l" fontAlgn="auto"/>
                      <a:endParaRPr lang="en-US" sz="1800" b="0" i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135" marR="65808" marT="65808" marB="1316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US" sz="1800" b="0" i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135" marR="65808" marT="65808" marB="1316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US" sz="1800" b="0" i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135" marR="65808" marT="65808" marB="1316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US" sz="1800" b="0" i="0">
                        <a:solidFill>
                          <a:srgbClr val="808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135" marR="65808" marT="65808" marB="1316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116245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2281104-4849-AAED-B86D-19A5653C5E61}"/>
              </a:ext>
            </a:extLst>
          </p:cNvPr>
          <p:cNvSpPr txBox="1"/>
          <p:nvPr/>
        </p:nvSpPr>
        <p:spPr>
          <a:xfrm>
            <a:off x="450271" y="3810000"/>
            <a:ext cx="11210637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All of the following were successfully completed: Board of Property Tax Appeals appointments, VBM Scan Solutions purchase, Passport Recertification, Recording font size change implementation and OACC desk calendar.  The record archiving backlog has been completed and a quarterly archiving schedule is in place.</a:t>
            </a:r>
          </a:p>
        </p:txBody>
      </p:sp>
    </p:spTree>
    <p:extLst>
      <p:ext uri="{BB962C8B-B14F-4D97-AF65-F5344CB8AC3E}">
        <p14:creationId xmlns:p14="http://schemas.microsoft.com/office/powerpoint/2010/main" val="2339297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County Clerk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E33B02-5D32-4F98-2EB4-79C2A5503124}"/>
              </a:ext>
            </a:extLst>
          </p:cNvPr>
          <p:cNvSpPr txBox="1"/>
          <p:nvPr/>
        </p:nvSpPr>
        <p:spPr>
          <a:xfrm>
            <a:off x="960445" y="1120574"/>
            <a:ext cx="10574523" cy="4052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/>
              <a:t>FY25 – </a:t>
            </a:r>
            <a:endParaRPr lang="en-US"/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3200" dirty="0"/>
              <a:t>ORVIS – New Oregon Voter Registration System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3200" dirty="0"/>
              <a:t>Depending on the outcome of November 2024 Election,  Rank Choice Voting could be at the top of the list for implementation plan &amp; funding</a:t>
            </a:r>
            <a:endParaRPr lang="en-US" sz="3200" dirty="0">
              <a:cs typeface="Calibri" panose="020F0502020204030204"/>
            </a:endParaRP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3200" dirty="0"/>
              <a:t>New Helion program additions</a:t>
            </a:r>
            <a:endParaRPr lang="en-US" dirty="0">
              <a:cs typeface="Calibri"/>
            </a:endParaRP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3200" dirty="0">
                <a:cs typeface="Calibri"/>
              </a:rPr>
              <a:t>Other legislature regarding elections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endParaRPr lang="en-US" sz="3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/>
              <a:t>Questions</a:t>
            </a:r>
            <a:endParaRPr lang="en-US" dirty="0">
              <a:cs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7029" y="5363029"/>
            <a:ext cx="1494972" cy="1494972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CCCF83-4B5F-87F5-0750-697FA28FE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266071"/>
              </p:ext>
            </p:extLst>
          </p:nvPr>
        </p:nvGraphicFramePr>
        <p:xfrm>
          <a:off x="957699" y="561871"/>
          <a:ext cx="10309607" cy="2257693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392385">
                  <a:extLst>
                    <a:ext uri="{9D8B030D-6E8A-4147-A177-3AD203B41FA5}">
                      <a16:colId xmlns:a16="http://schemas.microsoft.com/office/drawing/2014/main" val="1923382009"/>
                    </a:ext>
                  </a:extLst>
                </a:gridCol>
                <a:gridCol w="1787733">
                  <a:extLst>
                    <a:ext uri="{9D8B030D-6E8A-4147-A177-3AD203B41FA5}">
                      <a16:colId xmlns:a16="http://schemas.microsoft.com/office/drawing/2014/main" val="2883087216"/>
                    </a:ext>
                  </a:extLst>
                </a:gridCol>
                <a:gridCol w="1772885">
                  <a:extLst>
                    <a:ext uri="{9D8B030D-6E8A-4147-A177-3AD203B41FA5}">
                      <a16:colId xmlns:a16="http://schemas.microsoft.com/office/drawing/2014/main" val="105490491"/>
                    </a:ext>
                  </a:extLst>
                </a:gridCol>
                <a:gridCol w="3356604">
                  <a:extLst>
                    <a:ext uri="{9D8B030D-6E8A-4147-A177-3AD203B41FA5}">
                      <a16:colId xmlns:a16="http://schemas.microsoft.com/office/drawing/2014/main" val="1217058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2000" b="1" cap="none" spc="0">
                        <a:solidFill>
                          <a:schemeClr val="bg1"/>
                        </a:solidFill>
                      </a:endParaRP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cap="none" spc="0">
                        <a:solidFill>
                          <a:schemeClr val="bg1"/>
                        </a:solidFill>
                      </a:endParaRP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cap="none" spc="0">
                        <a:solidFill>
                          <a:schemeClr val="bg1"/>
                        </a:solidFill>
                      </a:endParaRP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cap="none" spc="0">
                        <a:solidFill>
                          <a:schemeClr val="bg1"/>
                        </a:solidFill>
                      </a:endParaRP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33729"/>
                  </a:ext>
                </a:extLst>
              </a:tr>
              <a:tr h="344380">
                <a:tc>
                  <a:txBody>
                    <a:bodyPr/>
                    <a:lstStyle/>
                    <a:p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2533327"/>
                  </a:ext>
                </a:extLst>
              </a:tr>
              <a:tr h="254185">
                <a:tc>
                  <a:txBody>
                    <a:bodyPr/>
                    <a:lstStyle/>
                    <a:p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253343"/>
                  </a:ext>
                </a:extLst>
              </a:tr>
              <a:tr h="254185">
                <a:tc>
                  <a:txBody>
                    <a:bodyPr/>
                    <a:lstStyle/>
                    <a:p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684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468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74F4C504EEDB459C605A6B35FA36A2" ma:contentTypeVersion="6" ma:contentTypeDescription="Create a new document." ma:contentTypeScope="" ma:versionID="ba1b6f9f553e717c270d4079b621d28c">
  <xsd:schema xmlns:xsd="http://www.w3.org/2001/XMLSchema" xmlns:xs="http://www.w3.org/2001/XMLSchema" xmlns:p="http://schemas.microsoft.com/office/2006/metadata/properties" xmlns:ns2="b557908c-db8f-492c-85b3-8ac25d9f5500" xmlns:ns3="e14e99d7-bcb5-4c14-be58-b6d060e5a5a5" targetNamespace="http://schemas.microsoft.com/office/2006/metadata/properties" ma:root="true" ma:fieldsID="8e5a3ed03218abb7caf8cf38c83c9263" ns2:_="" ns3:_="">
    <xsd:import namespace="b557908c-db8f-492c-85b3-8ac25d9f5500"/>
    <xsd:import namespace="e14e99d7-bcb5-4c14-be58-b6d060e5a5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57908c-db8f-492c-85b3-8ac25d9f55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4e99d7-bcb5-4c14-be58-b6d060e5a5a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9FB9BC-E266-45B0-88AA-25CFDE602E8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67192BF-B5BA-407C-9983-0B11B2F8DF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AFB10E-F4B1-4273-A3DB-F5395DACC77D}">
  <ds:schemaRefs>
    <ds:schemaRef ds:uri="b557908c-db8f-492c-85b3-8ac25d9f5500"/>
    <ds:schemaRef ds:uri="e14e99d7-bcb5-4c14-be58-b6d060e5a5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6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County Clerk</vt:lpstr>
      <vt:lpstr>County Clerk Financial Summary amounts in thousands</vt:lpstr>
      <vt:lpstr>County Clerk Staffing Summary</vt:lpstr>
      <vt:lpstr>County Clerk Activities Q2 FY 2024</vt:lpstr>
      <vt:lpstr>County Clerk  Performance Measures</vt:lpstr>
      <vt:lpstr>County Clerk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(enter department)</dc:title>
  <dc:creator>Andy Parks</dc:creator>
  <cp:revision>102</cp:revision>
  <dcterms:created xsi:type="dcterms:W3CDTF">2023-11-18T14:14:15Z</dcterms:created>
  <dcterms:modified xsi:type="dcterms:W3CDTF">2024-02-23T22:59:28Z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0x0101002374F4C504EEDB459C605A6B35FA36A2</vt:lpwstr>
  </property>
</Properties>
</file>