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62" r:id="rId6"/>
    <p:sldId id="260" r:id="rId7"/>
    <p:sldId id="259" r:id="rId8"/>
    <p:sldId id="265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89ABA-7575-490F-E979-D22E4D3F0AEA}" v="1077" dt="2024-02-22T19:53:57.423"/>
    <p1510:client id="{20206768-6283-AF8C-1001-3495B3812CF3}" v="359" dt="2024-02-23T22:59:25.129"/>
    <p1510:client id="{3F78D8E1-AECA-EA3D-6DBE-A45F75611F0A}" v="1363" dt="2024-02-22T23:19:47.413"/>
    <p1510:client id="{AB41C755-D4AB-9846-872E-5CF20FAAD056}" v="110" dt="2024-02-23T18:40:43.594"/>
    <p1510:client id="{B69B87EF-1A7B-B1E2-C546-BC6563EAD568}" v="14" dt="2024-02-23T21:49:36.058"/>
    <p1510:client id="{D6C04F37-078F-E358-5CC8-80082404417B}" v="151" dt="2024-02-23T21:24:44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yl Seely" userId="S::cheryl.seely@co.crook.or.us::9fb22294-5493-41c8-86e4-3d3b74652322" providerId="AD" clId="Web-{AB41C755-D4AB-9846-872E-5CF20FAAD056}"/>
    <pc:docChg chg="modSld">
      <pc:chgData name="Cheryl Seely" userId="S::cheryl.seely@co.crook.or.us::9fb22294-5493-41c8-86e4-3d3b74652322" providerId="AD" clId="Web-{AB41C755-D4AB-9846-872E-5CF20FAAD056}" dt="2024-02-23T18:40:43.594" v="59" actId="20577"/>
      <pc:docMkLst>
        <pc:docMk/>
      </pc:docMkLst>
      <pc:sldChg chg="modSp">
        <pc:chgData name="Cheryl Seely" userId="S::cheryl.seely@co.crook.or.us::9fb22294-5493-41c8-86e4-3d3b74652322" providerId="AD" clId="Web-{AB41C755-D4AB-9846-872E-5CF20FAAD056}" dt="2024-02-23T18:39:41.124" v="25"/>
        <pc:sldMkLst>
          <pc:docMk/>
          <pc:sldMk cId="3340190378" sldId="259"/>
        </pc:sldMkLst>
        <pc:graphicFrameChg chg="mod modGraphic">
          <ac:chgData name="Cheryl Seely" userId="S::cheryl.seely@co.crook.or.us::9fb22294-5493-41c8-86e4-3d3b74652322" providerId="AD" clId="Web-{AB41C755-D4AB-9846-872E-5CF20FAAD056}" dt="2024-02-23T18:39:41.124" v="25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Cheryl Seely" userId="S::cheryl.seely@co.crook.or.us::9fb22294-5493-41c8-86e4-3d3b74652322" providerId="AD" clId="Web-{AB41C755-D4AB-9846-872E-5CF20FAAD056}" dt="2024-02-23T18:40:43.594" v="59" actId="20577"/>
        <pc:sldMkLst>
          <pc:docMk/>
          <pc:sldMk cId="2339297061" sldId="265"/>
        </pc:sldMkLst>
        <pc:spChg chg="mod">
          <ac:chgData name="Cheryl Seely" userId="S::cheryl.seely@co.crook.or.us::9fb22294-5493-41c8-86e4-3d3b74652322" providerId="AD" clId="Web-{AB41C755-D4AB-9846-872E-5CF20FAAD056}" dt="2024-02-23T18:40:43.594" v="59" actId="20577"/>
          <ac:spMkLst>
            <pc:docMk/>
            <pc:sldMk cId="2339297061" sldId="265"/>
            <ac:spMk id="3" creationId="{E2281104-4849-AAED-B86D-19A5653C5E61}"/>
          </ac:spMkLst>
        </pc:spChg>
      </pc:sldChg>
    </pc:docChg>
  </pc:docChgLst>
  <pc:docChgLst>
    <pc:chgData name="Christina Haron" userId="S::christina.haron@co.crook.or.us::ca0bbf6a-46f8-4d49-9c1b-940295d29b19" providerId="AD" clId="Web-{D6C04F37-078F-E358-5CC8-80082404417B}"/>
    <pc:docChg chg="modSld">
      <pc:chgData name="Christina Haron" userId="S::christina.haron@co.crook.or.us::ca0bbf6a-46f8-4d49-9c1b-940295d29b19" providerId="AD" clId="Web-{D6C04F37-078F-E358-5CC8-80082404417B}" dt="2024-02-23T21:24:41.421" v="105"/>
      <pc:docMkLst>
        <pc:docMk/>
      </pc:docMkLst>
      <pc:sldChg chg="modSp">
        <pc:chgData name="Christina Haron" userId="S::christina.haron@co.crook.or.us::ca0bbf6a-46f8-4d49-9c1b-940295d29b19" providerId="AD" clId="Web-{D6C04F37-078F-E358-5CC8-80082404417B}" dt="2024-02-23T21:24:41.421" v="105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D6C04F37-078F-E358-5CC8-80082404417B}" dt="2024-02-23T21:23:37.061" v="69"/>
          <ac:graphicFrameMkLst>
            <pc:docMk/>
            <pc:sldMk cId="1235064747" sldId="262"/>
            <ac:graphicFrameMk id="5" creationId="{A30FF624-3DE5-A610-1E97-C574345F8296}"/>
          </ac:graphicFrameMkLst>
        </pc:graphicFrameChg>
        <pc:graphicFrameChg chg="mod modGraphic">
          <ac:chgData name="Christina Haron" userId="S::christina.haron@co.crook.or.us::ca0bbf6a-46f8-4d49-9c1b-940295d29b19" providerId="AD" clId="Web-{D6C04F37-078F-E358-5CC8-80082404417B}" dt="2024-02-23T21:24:41.421" v="105"/>
          <ac:graphicFrameMkLst>
            <pc:docMk/>
            <pc:sldMk cId="1235064747" sldId="262"/>
            <ac:graphicFrameMk id="7" creationId="{05CBA0E2-7B7E-0B80-70B0-5487A24D7EBC}"/>
          </ac:graphicFrameMkLst>
        </pc:graphicFrameChg>
      </pc:sldChg>
    </pc:docChg>
  </pc:docChgLst>
  <pc:docChgLst>
    <pc:chgData name="Cheryl Seely" userId="S::cheryl.seely@co.crook.or.us::9fb22294-5493-41c8-86e4-3d3b74652322" providerId="AD" clId="Web-{16F89ABA-7575-490F-E979-D22E4D3F0AEA}"/>
    <pc:docChg chg="modSld">
      <pc:chgData name="Cheryl Seely" userId="S::cheryl.seely@co.crook.or.us::9fb22294-5493-41c8-86e4-3d3b74652322" providerId="AD" clId="Web-{16F89ABA-7575-490F-E979-D22E4D3F0AEA}" dt="2024-02-22T19:53:53.767" v="1070" actId="20577"/>
      <pc:docMkLst>
        <pc:docMk/>
      </pc:docMkLst>
      <pc:sldChg chg="modSp">
        <pc:chgData name="Cheryl Seely" userId="S::cheryl.seely@co.crook.or.us::9fb22294-5493-41c8-86e4-3d3b74652322" providerId="AD" clId="Web-{16F89ABA-7575-490F-E979-D22E4D3F0AEA}" dt="2024-02-22T19:35:13.187" v="242" actId="20577"/>
        <pc:sldMkLst>
          <pc:docMk/>
          <pc:sldMk cId="3036549350" sldId="257"/>
        </pc:sldMkLst>
        <pc:spChg chg="mod">
          <ac:chgData name="Cheryl Seely" userId="S::cheryl.seely@co.crook.or.us::9fb22294-5493-41c8-86e4-3d3b74652322" providerId="AD" clId="Web-{16F89ABA-7575-490F-E979-D22E4D3F0AEA}" dt="2024-02-22T19:35:13.187" v="242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Cheryl Seely" userId="S::cheryl.seely@co.crook.or.us::9fb22294-5493-41c8-86e4-3d3b74652322" providerId="AD" clId="Web-{16F89ABA-7575-490F-E979-D22E4D3F0AEA}" dt="2024-02-22T19:53:53.767" v="1070" actId="20577"/>
        <pc:sldMkLst>
          <pc:docMk/>
          <pc:sldMk cId="3340190378" sldId="259"/>
        </pc:sldMkLst>
        <pc:spChg chg="mod">
          <ac:chgData name="Cheryl Seely" userId="S::cheryl.seely@co.crook.or.us::9fb22294-5493-41c8-86e4-3d3b74652322" providerId="AD" clId="Web-{16F89ABA-7575-490F-E979-D22E4D3F0AEA}" dt="2024-02-22T19:53:53.767" v="1070" actId="20577"/>
          <ac:spMkLst>
            <pc:docMk/>
            <pc:sldMk cId="3340190378" sldId="259"/>
            <ac:spMk id="2" creationId="{9F870CFA-96CC-ED23-FB9D-317BE8ED6A7E}"/>
          </ac:spMkLst>
        </pc:spChg>
        <pc:graphicFrameChg chg="mod modGraphic">
          <ac:chgData name="Cheryl Seely" userId="S::cheryl.seely@co.crook.or.us::9fb22294-5493-41c8-86e4-3d3b74652322" providerId="AD" clId="Web-{16F89ABA-7575-490F-E979-D22E4D3F0AEA}" dt="2024-02-22T19:53:31.407" v="1068" actId="1076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Cheryl Seely" userId="S::cheryl.seely@co.crook.or.us::9fb22294-5493-41c8-86e4-3d3b74652322" providerId="AD" clId="Web-{16F89ABA-7575-490F-E979-D22E4D3F0AEA}" dt="2024-02-22T19:53:41.392" v="1069" actId="1076"/>
        <pc:sldMkLst>
          <pc:docMk/>
          <pc:sldMk cId="1254468736" sldId="263"/>
        </pc:sldMkLst>
        <pc:spChg chg="mod">
          <ac:chgData name="Cheryl Seely" userId="S::cheryl.seely@co.crook.or.us::9fb22294-5493-41c8-86e4-3d3b74652322" providerId="AD" clId="Web-{16F89ABA-7575-490F-E979-D22E4D3F0AEA}" dt="2024-02-22T19:53:41.392" v="1069" actId="1076"/>
          <ac:spMkLst>
            <pc:docMk/>
            <pc:sldMk cId="1254468736" sldId="263"/>
            <ac:spMk id="3" creationId="{EBE33B02-5D32-4F98-2EB4-79C2A5503124}"/>
          </ac:spMkLst>
        </pc:spChg>
      </pc:sldChg>
    </pc:docChg>
  </pc:docChgLst>
  <pc:docChgLst>
    <pc:chgData name="Cheryl Seely" userId="S::cheryl.seely@co.crook.or.us::9fb22294-5493-41c8-86e4-3d3b74652322" providerId="AD" clId="Web-{20206768-6283-AF8C-1001-3495B3812CF3}"/>
    <pc:docChg chg="modSld">
      <pc:chgData name="Cheryl Seely" userId="S::cheryl.seely@co.crook.or.us::9fb22294-5493-41c8-86e4-3d3b74652322" providerId="AD" clId="Web-{20206768-6283-AF8C-1001-3495B3812CF3}" dt="2024-02-23T22:59:25.129" v="349" actId="14100"/>
      <pc:docMkLst>
        <pc:docMk/>
      </pc:docMkLst>
      <pc:sldChg chg="modSp">
        <pc:chgData name="Cheryl Seely" userId="S::cheryl.seely@co.crook.or.us::9fb22294-5493-41c8-86e4-3d3b74652322" providerId="AD" clId="Web-{20206768-6283-AF8C-1001-3495B3812CF3}" dt="2024-02-23T22:59:25.129" v="349" actId="14100"/>
        <pc:sldMkLst>
          <pc:docMk/>
          <pc:sldMk cId="1254468736" sldId="263"/>
        </pc:sldMkLst>
        <pc:spChg chg="mod">
          <ac:chgData name="Cheryl Seely" userId="S::cheryl.seely@co.crook.or.us::9fb22294-5493-41c8-86e4-3d3b74652322" providerId="AD" clId="Web-{20206768-6283-AF8C-1001-3495B3812CF3}" dt="2024-02-23T22:59:25.129" v="349" actId="14100"/>
          <ac:spMkLst>
            <pc:docMk/>
            <pc:sldMk cId="1254468736" sldId="263"/>
            <ac:spMk id="3" creationId="{EBE33B02-5D32-4F98-2EB4-79C2A5503124}"/>
          </ac:spMkLst>
        </pc:spChg>
        <pc:graphicFrameChg chg="mod modGraphic">
          <ac:chgData name="Cheryl Seely" userId="S::cheryl.seely@co.crook.or.us::9fb22294-5493-41c8-86e4-3d3b74652322" providerId="AD" clId="Web-{20206768-6283-AF8C-1001-3495B3812CF3}" dt="2024-02-23T22:52:04.873" v="88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modSp">
        <pc:chgData name="Cheryl Seely" userId="S::cheryl.seely@co.crook.or.us::9fb22294-5493-41c8-86e4-3d3b74652322" providerId="AD" clId="Web-{20206768-6283-AF8C-1001-3495B3812CF3}" dt="2024-02-23T22:50:32.247" v="10" actId="20577"/>
        <pc:sldMkLst>
          <pc:docMk/>
          <pc:sldMk cId="2339297061" sldId="265"/>
        </pc:sldMkLst>
        <pc:spChg chg="mod">
          <ac:chgData name="Cheryl Seely" userId="S::cheryl.seely@co.crook.or.us::9fb22294-5493-41c8-86e4-3d3b74652322" providerId="AD" clId="Web-{20206768-6283-AF8C-1001-3495B3812CF3}" dt="2024-02-23T22:50:32.247" v="10" actId="20577"/>
          <ac:spMkLst>
            <pc:docMk/>
            <pc:sldMk cId="2339297061" sldId="265"/>
            <ac:spMk id="3" creationId="{E2281104-4849-AAED-B86D-19A5653C5E61}"/>
          </ac:spMkLst>
        </pc:spChg>
      </pc:sldChg>
    </pc:docChg>
  </pc:docChgLst>
  <pc:docChgLst>
    <pc:chgData name="Cheryl Seely" userId="S::cheryl.seely@co.crook.or.us::9fb22294-5493-41c8-86e4-3d3b74652322" providerId="AD" clId="Web-{3F78D8E1-AECA-EA3D-6DBE-A45F75611F0A}"/>
    <pc:docChg chg="addSld delSld modSld">
      <pc:chgData name="Cheryl Seely" userId="S::cheryl.seely@co.crook.or.us::9fb22294-5493-41c8-86e4-3d3b74652322" providerId="AD" clId="Web-{3F78D8E1-AECA-EA3D-6DBE-A45F75611F0A}" dt="2024-02-22T23:19:47.413" v="1089" actId="20577"/>
      <pc:docMkLst>
        <pc:docMk/>
      </pc:docMkLst>
      <pc:sldChg chg="modSp">
        <pc:chgData name="Cheryl Seely" userId="S::cheryl.seely@co.crook.or.us::9fb22294-5493-41c8-86e4-3d3b74652322" providerId="AD" clId="Web-{3F78D8E1-AECA-EA3D-6DBE-A45F75611F0A}" dt="2024-02-22T23:14:24.457" v="766" actId="20577"/>
        <pc:sldMkLst>
          <pc:docMk/>
          <pc:sldMk cId="3036549350" sldId="257"/>
        </pc:sldMkLst>
        <pc:spChg chg="mod">
          <ac:chgData name="Cheryl Seely" userId="S::cheryl.seely@co.crook.or.us::9fb22294-5493-41c8-86e4-3d3b74652322" providerId="AD" clId="Web-{3F78D8E1-AECA-EA3D-6DBE-A45F75611F0A}" dt="2024-02-22T23:14:24.457" v="766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Cheryl Seely" userId="S::cheryl.seely@co.crook.or.us::9fb22294-5493-41c8-86e4-3d3b74652322" providerId="AD" clId="Web-{3F78D8E1-AECA-EA3D-6DBE-A45F75611F0A}" dt="2024-02-22T22:43:26.286" v="424"/>
        <pc:sldMkLst>
          <pc:docMk/>
          <pc:sldMk cId="3340190378" sldId="259"/>
        </pc:sldMkLst>
        <pc:graphicFrameChg chg="modGraphic">
          <ac:chgData name="Cheryl Seely" userId="S::cheryl.seely@co.crook.or.us::9fb22294-5493-41c8-86e4-3d3b74652322" providerId="AD" clId="Web-{3F78D8E1-AECA-EA3D-6DBE-A45F75611F0A}" dt="2024-02-22T22:43:26.286" v="424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addSp delSp modSp new del mod setBg">
        <pc:chgData name="Cheryl Seely" userId="S::cheryl.seely@co.crook.or.us::9fb22294-5493-41c8-86e4-3d3b74652322" providerId="AD" clId="Web-{3F78D8E1-AECA-EA3D-6DBE-A45F75611F0A}" dt="2024-02-22T20:01:06.449" v="52"/>
        <pc:sldMkLst>
          <pc:docMk/>
          <pc:sldMk cId="3377520680" sldId="264"/>
        </pc:sldMkLst>
        <pc:spChg chg="mod">
          <ac:chgData name="Cheryl Seely" userId="S::cheryl.seely@co.crook.or.us::9fb22294-5493-41c8-86e4-3d3b74652322" providerId="AD" clId="Web-{3F78D8E1-AECA-EA3D-6DBE-A45F75611F0A}" dt="2024-02-22T19:59:21.525" v="27" actId="20577"/>
          <ac:spMkLst>
            <pc:docMk/>
            <pc:sldMk cId="3377520680" sldId="264"/>
            <ac:spMk id="2" creationId="{C7841616-1049-4990-53D7-00F879A56870}"/>
          </ac:spMkLst>
        </pc:spChg>
        <pc:spChg chg="del">
          <ac:chgData name="Cheryl Seely" userId="S::cheryl.seely@co.crook.or.us::9fb22294-5493-41c8-86e4-3d3b74652322" providerId="AD" clId="Web-{3F78D8E1-AECA-EA3D-6DBE-A45F75611F0A}" dt="2024-02-22T19:56:05.787" v="1"/>
          <ac:spMkLst>
            <pc:docMk/>
            <pc:sldMk cId="3377520680" sldId="264"/>
            <ac:spMk id="3" creationId="{3BEE8261-11D9-6ED0-1830-B0EBE7C4D8F8}"/>
          </ac:spMkLst>
        </pc:spChg>
        <pc:graphicFrameChg chg="add mod ord modGraphic">
          <ac:chgData name="Cheryl Seely" userId="S::cheryl.seely@co.crook.or.us::9fb22294-5493-41c8-86e4-3d3b74652322" providerId="AD" clId="Web-{3F78D8E1-AECA-EA3D-6DBE-A45F75611F0A}" dt="2024-02-22T19:56:05.787" v="1"/>
          <ac:graphicFrameMkLst>
            <pc:docMk/>
            <pc:sldMk cId="3377520680" sldId="264"/>
            <ac:graphicFrameMk id="5" creationId="{91B6F89D-3DB7-8A4A-5181-CEC758A09759}"/>
          </ac:graphicFrameMkLst>
        </pc:graphicFrameChg>
        <pc:picChg chg="add">
          <ac:chgData name="Cheryl Seely" userId="S::cheryl.seely@co.crook.or.us::9fb22294-5493-41c8-86e4-3d3b74652322" providerId="AD" clId="Web-{3F78D8E1-AECA-EA3D-6DBE-A45F75611F0A}" dt="2024-02-22T19:56:40.319" v="2"/>
          <ac:picMkLst>
            <pc:docMk/>
            <pc:sldMk cId="3377520680" sldId="264"/>
            <ac:picMk id="7" creationId="{9FDDE4DD-B96C-5C46-A43A-307C38BFB5AF}"/>
          </ac:picMkLst>
        </pc:picChg>
      </pc:sldChg>
      <pc:sldChg chg="addSp delSp modSp add replId">
        <pc:chgData name="Cheryl Seely" userId="S::cheryl.seely@co.crook.or.us::9fb22294-5493-41c8-86e4-3d3b74652322" providerId="AD" clId="Web-{3F78D8E1-AECA-EA3D-6DBE-A45F75611F0A}" dt="2024-02-22T23:19:47.413" v="1089" actId="20577"/>
        <pc:sldMkLst>
          <pc:docMk/>
          <pc:sldMk cId="2339297061" sldId="265"/>
        </pc:sldMkLst>
        <pc:spChg chg="mod">
          <ac:chgData name="Cheryl Seely" userId="S::cheryl.seely@co.crook.or.us::9fb22294-5493-41c8-86e4-3d3b74652322" providerId="AD" clId="Web-{3F78D8E1-AECA-EA3D-6DBE-A45F75611F0A}" dt="2024-02-22T20:01:00.667" v="51" actId="20577"/>
          <ac:spMkLst>
            <pc:docMk/>
            <pc:sldMk cId="2339297061" sldId="265"/>
            <ac:spMk id="2" creationId="{9F870CFA-96CC-ED23-FB9D-317BE8ED6A7E}"/>
          </ac:spMkLst>
        </pc:spChg>
        <pc:spChg chg="add mod">
          <ac:chgData name="Cheryl Seely" userId="S::cheryl.seely@co.crook.or.us::9fb22294-5493-41c8-86e4-3d3b74652322" providerId="AD" clId="Web-{3F78D8E1-AECA-EA3D-6DBE-A45F75611F0A}" dt="2024-02-22T23:19:47.413" v="1089" actId="20577"/>
          <ac:spMkLst>
            <pc:docMk/>
            <pc:sldMk cId="2339297061" sldId="265"/>
            <ac:spMk id="3" creationId="{E2281104-4849-AAED-B86D-19A5653C5E61}"/>
          </ac:spMkLst>
        </pc:spChg>
        <pc:spChg chg="add del mod">
          <ac:chgData name="Cheryl Seely" userId="S::cheryl.seely@co.crook.or.us::9fb22294-5493-41c8-86e4-3d3b74652322" providerId="AD" clId="Web-{3F78D8E1-AECA-EA3D-6DBE-A45F75611F0A}" dt="2024-02-22T20:00:38.417" v="35"/>
          <ac:spMkLst>
            <pc:docMk/>
            <pc:sldMk cId="2339297061" sldId="265"/>
            <ac:spMk id="6" creationId="{6E41EC94-8EB5-0585-7EB6-579D8A832218}"/>
          </ac:spMkLst>
        </pc:spChg>
        <pc:graphicFrameChg chg="del mod modGraphic">
          <ac:chgData name="Cheryl Seely" userId="S::cheryl.seely@co.crook.or.us::9fb22294-5493-41c8-86e4-3d3b74652322" providerId="AD" clId="Web-{3F78D8E1-AECA-EA3D-6DBE-A45F75611F0A}" dt="2024-02-22T20:00:21.120" v="31"/>
          <ac:graphicFrameMkLst>
            <pc:docMk/>
            <pc:sldMk cId="2339297061" sldId="265"/>
            <ac:graphicFrameMk id="4" creationId="{AFCCCF83-4B5F-87F5-0750-697FA28FEDEB}"/>
          </ac:graphicFrameMkLst>
        </pc:graphicFrameChg>
        <pc:graphicFrameChg chg="add mod modGraphic">
          <ac:chgData name="Cheryl Seely" userId="S::cheryl.seely@co.crook.or.us::9fb22294-5493-41c8-86e4-3d3b74652322" providerId="AD" clId="Web-{3F78D8E1-AECA-EA3D-6DBE-A45F75611F0A}" dt="2024-02-22T23:18:29.990" v="1077"/>
          <ac:graphicFrameMkLst>
            <pc:docMk/>
            <pc:sldMk cId="2339297061" sldId="265"/>
            <ac:graphicFrameMk id="8" creationId="{5CF52D89-D3E0-370E-787B-4C8782AAA837}"/>
          </ac:graphicFrameMkLst>
        </pc:graphicFrameChg>
      </pc:sldChg>
    </pc:docChg>
  </pc:docChgLst>
  <pc:docChgLst>
    <pc:chgData name="Cheryl Seely" userId="S::cheryl.seely@co.crook.or.us::9fb22294-5493-41c8-86e4-3d3b74652322" providerId="AD" clId="Web-{B69B87EF-1A7B-B1E2-C546-BC6563EAD568}"/>
    <pc:docChg chg="modSld">
      <pc:chgData name="Cheryl Seely" userId="S::cheryl.seely@co.crook.or.us::9fb22294-5493-41c8-86e4-3d3b74652322" providerId="AD" clId="Web-{B69B87EF-1A7B-B1E2-C546-BC6563EAD568}" dt="2024-02-23T21:49:20.198" v="11"/>
      <pc:docMkLst>
        <pc:docMk/>
      </pc:docMkLst>
      <pc:sldChg chg="modSp">
        <pc:chgData name="Cheryl Seely" userId="S::cheryl.seely@co.crook.or.us::9fb22294-5493-41c8-86e4-3d3b74652322" providerId="AD" clId="Web-{B69B87EF-1A7B-B1E2-C546-BC6563EAD568}" dt="2024-02-23T21:49:20.198" v="11"/>
        <pc:sldMkLst>
          <pc:docMk/>
          <pc:sldMk cId="3340190378" sldId="259"/>
        </pc:sldMkLst>
        <pc:graphicFrameChg chg="mod modGraphic">
          <ac:chgData name="Cheryl Seely" userId="S::cheryl.seely@co.crook.or.us::9fb22294-5493-41c8-86e4-3d3b74652322" providerId="AD" clId="Web-{B69B87EF-1A7B-B1E2-C546-BC6563EAD568}" dt="2024-02-23T21:49:20.198" v="11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/>
              <a:t>Enter the department’s </a:t>
            </a:r>
            <a:r>
              <a:rPr lang="en-US" b="1"/>
              <a:t>quarterly</a:t>
            </a:r>
            <a:r>
              <a:rPr lang="en-US"/>
              <a:t> budget, actual and variance amounts </a:t>
            </a:r>
            <a:r>
              <a:rPr lang="en-US" b="1"/>
              <a:t>---- in thousands</a:t>
            </a:r>
          </a:p>
          <a:p>
            <a:pPr marL="228600" indent="-228600">
              <a:buAutoNum type="arabicPeriod"/>
            </a:pPr>
            <a:r>
              <a:rPr lang="en-US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/>
              <a:t>Provide some bullets describing personnel during the quarter, e.g., number of new employees, separations, </a:t>
            </a:r>
            <a:r>
              <a:rPr lang="en-US" err="1"/>
              <a:t>etc.any</a:t>
            </a:r>
            <a:r>
              <a:rPr lang="en-US"/>
              <a:t> pending recruitments, significant new hires or </a:t>
            </a:r>
            <a:r>
              <a:rPr lang="en-US" err="1"/>
              <a:t>seprarations</a:t>
            </a:r>
            <a:endParaRPr lang="en-US"/>
          </a:p>
          <a:p>
            <a:pPr marL="228600" indent="-228600">
              <a:buAutoNum type="arabicPeriod"/>
            </a:pPr>
            <a:r>
              <a:rPr lang="en-US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99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 Clerk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10617352" cy="4584315"/>
          </a:xfrm>
          <a:prstGeom prst="rect">
            <a:avLst/>
          </a:prstGeom>
        </p:spPr>
        <p:txBody>
          <a:bodyPr lIns="91440" tIns="45720" rIns="91440" bIns="45720" anchor="t">
            <a:normAutofit fontScale="77500" lnSpcReduction="20000"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provide accurate information and services in a timely, impartial and professional manner while ensuring that citizens’ concerns are met; county, federal and state requirements are fulfilled and that all aspects of recording, elections and record keeping operations run smoothly and accurately. </a:t>
            </a: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Continue with our large scanning &amp; indexing project</a:t>
            </a:r>
            <a:endParaRPr lang="en-US" sz="260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/>
              <a:t>November 2023 Election (very small)</a:t>
            </a:r>
            <a:endParaRPr lang="en-US">
              <a:ea typeface="+mn-ea"/>
              <a:cs typeface="+mn-cs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>
                <a:cs typeface="Calibri"/>
              </a:rPr>
              <a:t>Appointment of Board of Property Tax Appeals members</a:t>
            </a:r>
            <a:endParaRPr lang="en-US" sz="2600" kern="120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>
                <a:cs typeface="Calibri"/>
              </a:rPr>
              <a:t>VBM Scan Solutions approval</a:t>
            </a:r>
            <a:endParaRPr lang="en-US" sz="2600" kern="120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>
                <a:cs typeface="Calibri" panose="020F0502020204030204"/>
              </a:rPr>
              <a:t>Archiving update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>
                <a:cs typeface="Calibri" panose="020F0502020204030204"/>
              </a:rPr>
              <a:t>Prepare implementation plan recording font size change effective January 1, 2024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>
                <a:cs typeface="Calibri" panose="020F0502020204030204"/>
              </a:rPr>
              <a:t>Passport Continuing Education &amp; Annual Recertification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>
                <a:cs typeface="Calibri" panose="020F0502020204030204"/>
              </a:rPr>
              <a:t>Design &amp; layout of 2024 Oregon Association of County Clerks desk calendar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 sz="1422"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 Clerk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>
                <a:solidFill>
                  <a:srgbClr val="FFFFFF"/>
                </a:solidFill>
              </a:rPr>
              <a:t>Financial S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818087"/>
              </p:ext>
            </p:extLst>
          </p:nvPr>
        </p:nvGraphicFramePr>
        <p:xfrm>
          <a:off x="1059544" y="1734320"/>
          <a:ext cx="846446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542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1527827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1775544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1947553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Clerk –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 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dirty="0"/>
                        <a:t>$    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 (21)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Net impact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(96)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  (98)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5CBA0E2-7B7E-0B80-70B0-5487A24D7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63113"/>
              </p:ext>
            </p:extLst>
          </p:nvPr>
        </p:nvGraphicFramePr>
        <p:xfrm>
          <a:off x="1059544" y="4146013"/>
          <a:ext cx="850881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950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1793174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1968155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Clerk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 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 Clerk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/>
          <a:lstStyle/>
          <a:p>
            <a:pPr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No change in staffing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263024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3657D1-8707-6A4C-022E-439FB2D567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1553" y="1471633"/>
            <a:ext cx="5200650" cy="193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County Clerk</a:t>
            </a: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Activities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>
                <a:solidFill>
                  <a:srgbClr val="FFFFFF"/>
                </a:solidFill>
              </a:rPr>
              <a:t>Q2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095237"/>
              </p:ext>
            </p:extLst>
          </p:nvPr>
        </p:nvGraphicFramePr>
        <p:xfrm>
          <a:off x="1063255" y="301255"/>
          <a:ext cx="10078194" cy="495450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4119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0943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865275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quarter/performance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1286533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Register/update voters – daily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Increase of 251 registered voters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2,073 voter registration changes (address change, party change,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Increase of registered voters – 222 last Q 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Decrease of voter registration changes – 2534 last Q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013283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Record documents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Recorded 1,068 documents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(1,260 document titles)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75%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</a:rPr>
                        <a:t>eRecorded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1800" dirty="0"/>
                        <a:t>Recording has decreased by just over 10% from last Q</a:t>
                      </a:r>
                    </a:p>
                    <a:p>
                      <a:pPr marL="0" marR="0" lvl="0" indent="0" algn="l">
                        <a:buClrTx/>
                        <a:buSzTx/>
                        <a:buFontTx/>
                        <a:buNone/>
                      </a:pPr>
                      <a:r>
                        <a:rPr lang="en-US" sz="1800" dirty="0"/>
                        <a:t>eRecording is up just slightly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740038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Passports &amp; Marriage Licenses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116 Passports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27 Marriage licenses (14, 12, 1)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Passports - increased slightly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Marriage – decreased 50%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1013283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Record requests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211 searches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Decreased by 35% from last Q</a:t>
                      </a: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Typical for housing market trends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County Clerk</a:t>
            </a: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3400"/>
            </a:br>
            <a:r>
              <a:rPr lang="en-US" sz="2700">
                <a:solidFill>
                  <a:srgbClr val="FFFFFF"/>
                </a:solidFill>
              </a:rPr>
              <a:t>Performance Measures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5CF52D89-D3E0-370E-787B-4C8782AAA8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147484"/>
              </p:ext>
            </p:extLst>
          </p:nvPr>
        </p:nvGraphicFramePr>
        <p:xfrm>
          <a:off x="450272" y="773545"/>
          <a:ext cx="11208329" cy="30938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29363">
                  <a:extLst>
                    <a:ext uri="{9D8B030D-6E8A-4147-A177-3AD203B41FA5}">
                      <a16:colId xmlns:a16="http://schemas.microsoft.com/office/drawing/2014/main" val="1403983462"/>
                    </a:ext>
                  </a:extLst>
                </a:gridCol>
                <a:gridCol w="1362363">
                  <a:extLst>
                    <a:ext uri="{9D8B030D-6E8A-4147-A177-3AD203B41FA5}">
                      <a16:colId xmlns:a16="http://schemas.microsoft.com/office/drawing/2014/main" val="2306023541"/>
                    </a:ext>
                  </a:extLst>
                </a:gridCol>
                <a:gridCol w="1189181">
                  <a:extLst>
                    <a:ext uri="{9D8B030D-6E8A-4147-A177-3AD203B41FA5}">
                      <a16:colId xmlns:a16="http://schemas.microsoft.com/office/drawing/2014/main" val="2049417032"/>
                    </a:ext>
                  </a:extLst>
                </a:gridCol>
                <a:gridCol w="4627422">
                  <a:extLst>
                    <a:ext uri="{9D8B030D-6E8A-4147-A177-3AD203B41FA5}">
                      <a16:colId xmlns:a16="http://schemas.microsoft.com/office/drawing/2014/main" val="1804443148"/>
                    </a:ext>
                  </a:extLst>
                </a:gridCol>
              </a:tblGrid>
              <a:tr h="600226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Performance measure           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131626" marB="1316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Goal          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131626" marB="1316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Actual   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131626" marB="1316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1" i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Comments                  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131626" marB="1316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38634"/>
                  </a:ext>
                </a:extLst>
              </a:tr>
              <a:tr h="44762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November Election </a:t>
                      </a: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Election completed &amp; certified timely</a:t>
                      </a: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670552"/>
                  </a:ext>
                </a:extLst>
              </a:tr>
              <a:tr h="44762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documents submitted for recording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Documents are processed upon receipt</a:t>
                      </a: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408862"/>
                  </a:ext>
                </a:extLst>
              </a:tr>
              <a:tr h="41710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search or document requests</a:t>
                      </a:r>
                      <a:endParaRPr lang="en-US"/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records requests are processed immediately</a:t>
                      </a:r>
                      <a:endParaRPr lang="en-US"/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533629"/>
                  </a:ext>
                </a:extLst>
              </a:tr>
              <a:tr h="53918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voter registrations or updates</a:t>
                      </a:r>
                      <a:endParaRPr lang="en-US"/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8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Completed on a daily basis</a:t>
                      </a:r>
                      <a:endParaRPr lang="en-US"/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004473"/>
                  </a:ext>
                </a:extLst>
              </a:tr>
              <a:tr h="539186">
                <a:tc>
                  <a:txBody>
                    <a:bodyPr/>
                    <a:lstStyle/>
                    <a:p>
                      <a:pPr algn="l" fontAlgn="auto"/>
                      <a:endParaRPr lang="en-US" sz="1800" b="0" i="0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0" i="0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0" i="0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0" i="0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135" marR="65808" marT="65808" marB="1316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1624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2281104-4849-AAED-B86D-19A5653C5E61}"/>
              </a:ext>
            </a:extLst>
          </p:cNvPr>
          <p:cNvSpPr txBox="1"/>
          <p:nvPr/>
        </p:nvSpPr>
        <p:spPr>
          <a:xfrm>
            <a:off x="450271" y="3810000"/>
            <a:ext cx="1121063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All of the following were successfully completed: Board of Property Tax Appeals appointments, VBM Scan Solutions purchase, Passport Recertification, Recording font size change implementation and OACC desk calendar.  The record archiving backlog has been completed and a quarterly archiving schedule is in place.</a:t>
            </a:r>
          </a:p>
        </p:txBody>
      </p:sp>
    </p:spTree>
    <p:extLst>
      <p:ext uri="{BB962C8B-B14F-4D97-AF65-F5344CB8AC3E}">
        <p14:creationId xmlns:p14="http://schemas.microsoft.com/office/powerpoint/2010/main" val="233929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County Clerk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960445" y="1120574"/>
            <a:ext cx="10574523" cy="4052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FY25 – </a:t>
            </a:r>
            <a:endParaRPr lang="en-US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3200" dirty="0"/>
              <a:t>ORVIS – New Oregon Voter Registration System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3200" dirty="0"/>
              <a:t>Depending on the outcome of November 2024 Election,  Rank Choice Voting could be at the top of the list for implementation plan &amp; funding</a:t>
            </a:r>
            <a:endParaRPr lang="en-US" sz="3200" dirty="0">
              <a:cs typeface="Calibri" panose="020F0502020204030204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3200" dirty="0"/>
              <a:t>New Helion program additions</a:t>
            </a:r>
            <a:endParaRPr lang="en-US" dirty="0">
              <a:cs typeface="Calibri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3200" dirty="0">
                <a:cs typeface="Calibri"/>
              </a:rPr>
              <a:t>Other legislature regarding elections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  <a:endParaRPr lang="en-US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266071"/>
              </p:ext>
            </p:extLst>
          </p:nvPr>
        </p:nvGraphicFramePr>
        <p:xfrm>
          <a:off x="957699" y="561871"/>
          <a:ext cx="10309607" cy="225769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238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78773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77288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2000" b="1" cap="none" spc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cap="none" spc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cap="none" spc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cap="none" spc="0">
                        <a:solidFill>
                          <a:schemeClr val="bg1"/>
                        </a:solidFill>
                      </a:endParaRP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344380"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254185"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254185"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9FB9BC-E266-45B0-88AA-25CFDE602E8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7192BF-B5BA-407C-9983-0B11B2F8DF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AFB10E-F4B1-4273-A3DB-F5395DACC77D}">
  <ds:schemaRefs>
    <ds:schemaRef ds:uri="b557908c-db8f-492c-85b3-8ac25d9f5500"/>
    <ds:schemaRef ds:uri="e14e99d7-bcb5-4c14-be58-b6d060e5a5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County Clerk</vt:lpstr>
      <vt:lpstr>County Clerk Financial Summary amounts in thousands</vt:lpstr>
      <vt:lpstr>County Clerk Staffing Summary</vt:lpstr>
      <vt:lpstr>County Clerk Activities Q2 FY 2024</vt:lpstr>
      <vt:lpstr>County Clerk  Performance Measures</vt:lpstr>
      <vt:lpstr>County Clerk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revision>102</cp:revision>
  <dcterms:created xsi:type="dcterms:W3CDTF">2023-11-18T14:14:15Z</dcterms:created>
  <dcterms:modified xsi:type="dcterms:W3CDTF">2024-02-23T22:59:28Z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