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7" r:id="rId5"/>
    <p:sldId id="262" r:id="rId6"/>
    <p:sldId id="260" r:id="rId7"/>
    <p:sldId id="259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B9A99C-F353-87D7-ED85-3CE9139F8E57}" v="8" dt="2024-02-26T19:24:16.6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Haron" userId="S::christina.haron@co.crook.or.us::ca0bbf6a-46f8-4d49-9c1b-940295d29b19" providerId="AD" clId="Web-{40AC4FD2-70D6-A9F2-83C9-F382F9CEE168}"/>
    <pc:docChg chg="modSld">
      <pc:chgData name="Christina Haron" userId="S::christina.haron@co.crook.or.us::ca0bbf6a-46f8-4d49-9c1b-940295d29b19" providerId="AD" clId="Web-{40AC4FD2-70D6-A9F2-83C9-F382F9CEE168}" dt="2024-02-23T21:25:14.855" v="9"/>
      <pc:docMkLst>
        <pc:docMk/>
      </pc:docMkLst>
      <pc:sldChg chg="modSp">
        <pc:chgData name="Christina Haron" userId="S::christina.haron@co.crook.or.us::ca0bbf6a-46f8-4d49-9c1b-940295d29b19" providerId="AD" clId="Web-{40AC4FD2-70D6-A9F2-83C9-F382F9CEE168}" dt="2024-02-23T21:25:14.855" v="9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40AC4FD2-70D6-A9F2-83C9-F382F9CEE168}" dt="2024-02-23T21:25:14.855" v="9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  <pc:docChgLst>
    <pc:chgData name="Jon Soliz" userId="S::jon.soliz@co.crook.or.us::7b7c9ef6-f405-45ef-a9e3-63ce72d29d16" providerId="AD" clId="Web-{16B9A99C-F353-87D7-ED85-3CE9139F8E57}"/>
    <pc:docChg chg="modSld">
      <pc:chgData name="Jon Soliz" userId="S::jon.soliz@co.crook.or.us::7b7c9ef6-f405-45ef-a9e3-63ce72d29d16" providerId="AD" clId="Web-{16B9A99C-F353-87D7-ED85-3CE9139F8E57}" dt="2024-02-26T19:24:15.081" v="5" actId="20577"/>
      <pc:docMkLst>
        <pc:docMk/>
      </pc:docMkLst>
      <pc:sldChg chg="modSp">
        <pc:chgData name="Jon Soliz" userId="S::jon.soliz@co.crook.or.us::7b7c9ef6-f405-45ef-a9e3-63ce72d29d16" providerId="AD" clId="Web-{16B9A99C-F353-87D7-ED85-3CE9139F8E57}" dt="2024-02-26T16:03:55.143" v="2" actId="20577"/>
        <pc:sldMkLst>
          <pc:docMk/>
          <pc:sldMk cId="3036549350" sldId="257"/>
        </pc:sldMkLst>
        <pc:spChg chg="mod">
          <ac:chgData name="Jon Soliz" userId="S::jon.soliz@co.crook.or.us::7b7c9ef6-f405-45ef-a9e3-63ce72d29d16" providerId="AD" clId="Web-{16B9A99C-F353-87D7-ED85-3CE9139F8E57}" dt="2024-02-26T16:03:55.143" v="2" actId="20577"/>
          <ac:spMkLst>
            <pc:docMk/>
            <pc:sldMk cId="3036549350" sldId="257"/>
            <ac:spMk id="3" creationId="{E86C005F-2C85-3BF3-7021-79BBCE5394FC}"/>
          </ac:spMkLst>
        </pc:spChg>
      </pc:sldChg>
      <pc:sldChg chg="modSp">
        <pc:chgData name="Jon Soliz" userId="S::jon.soliz@co.crook.or.us::7b7c9ef6-f405-45ef-a9e3-63ce72d29d16" providerId="AD" clId="Web-{16B9A99C-F353-87D7-ED85-3CE9139F8E57}" dt="2024-02-26T19:24:10.721" v="3" actId="20577"/>
        <pc:sldMkLst>
          <pc:docMk/>
          <pc:sldMk cId="3340190378" sldId="259"/>
        </pc:sldMkLst>
        <pc:spChg chg="mod">
          <ac:chgData name="Jon Soliz" userId="S::jon.soliz@co.crook.or.us::7b7c9ef6-f405-45ef-a9e3-63ce72d29d16" providerId="AD" clId="Web-{16B9A99C-F353-87D7-ED85-3CE9139F8E57}" dt="2024-02-26T19:24:10.721" v="3" actId="20577"/>
          <ac:spMkLst>
            <pc:docMk/>
            <pc:sldMk cId="3340190378" sldId="259"/>
            <ac:spMk id="2" creationId="{9F870CFA-96CC-ED23-FB9D-317BE8ED6A7E}"/>
          </ac:spMkLst>
        </pc:spChg>
      </pc:sldChg>
      <pc:sldChg chg="modSp">
        <pc:chgData name="Jon Soliz" userId="S::jon.soliz@co.crook.or.us::7b7c9ef6-f405-45ef-a9e3-63ce72d29d16" providerId="AD" clId="Web-{16B9A99C-F353-87D7-ED85-3CE9139F8E57}" dt="2024-02-26T19:24:15.081" v="5" actId="20577"/>
        <pc:sldMkLst>
          <pc:docMk/>
          <pc:sldMk cId="1254468736" sldId="263"/>
        </pc:sldMkLst>
        <pc:spChg chg="mod">
          <ac:chgData name="Jon Soliz" userId="S::jon.soliz@co.crook.or.us::7b7c9ef6-f405-45ef-a9e3-63ce72d29d16" providerId="AD" clId="Web-{16B9A99C-F353-87D7-ED85-3CE9139F8E57}" dt="2024-02-26T19:24:15.081" v="5" actId="20577"/>
          <ac:spMkLst>
            <pc:docMk/>
            <pc:sldMk cId="1254468736" sldId="263"/>
            <ac:spMk id="2" creationId="{9F870CFA-96CC-ED23-FB9D-317BE8ED6A7E}"/>
          </ac:spMkLst>
        </pc:spChg>
      </pc:sldChg>
    </pc:docChg>
  </pc:docChgLst>
  <pc:docChgLst>
    <pc:chgData name="Jon Soliz" userId="S::jon.soliz@co.crook.or.us::7b7c9ef6-f405-45ef-a9e3-63ce72d29d16" providerId="AD" clId="Web-{F0F52F9F-B559-5E09-9C62-3FFA827BE321}"/>
    <pc:docChg chg="addSld delSld modSld">
      <pc:chgData name="Jon Soliz" userId="S::jon.soliz@co.crook.or.us::7b7c9ef6-f405-45ef-a9e3-63ce72d29d16" providerId="AD" clId="Web-{F0F52F9F-B559-5E09-9C62-3FFA827BE321}" dt="2024-02-23T23:55:20.660" v="2741"/>
      <pc:docMkLst>
        <pc:docMk/>
      </pc:docMkLst>
      <pc:sldChg chg="modSp">
        <pc:chgData name="Jon Soliz" userId="S::jon.soliz@co.crook.or.us::7b7c9ef6-f405-45ef-a9e3-63ce72d29d16" providerId="AD" clId="Web-{F0F52F9F-B559-5E09-9C62-3FFA827BE321}" dt="2024-02-23T23:46:44.794" v="2495" actId="20577"/>
        <pc:sldMkLst>
          <pc:docMk/>
          <pc:sldMk cId="1235064747" sldId="262"/>
        </pc:sldMkLst>
        <pc:spChg chg="mod">
          <ac:chgData name="Jon Soliz" userId="S::jon.soliz@co.crook.or.us::7b7c9ef6-f405-45ef-a9e3-63ce72d29d16" providerId="AD" clId="Web-{F0F52F9F-B559-5E09-9C62-3FFA827BE321}" dt="2024-02-23T23:46:44.794" v="2495" actId="20577"/>
          <ac:spMkLst>
            <pc:docMk/>
            <pc:sldMk cId="1235064747" sldId="262"/>
            <ac:spMk id="6" creationId="{6C44B870-A9C0-3BC0-CCCF-93456BCF9B54}"/>
          </ac:spMkLst>
        </pc:spChg>
      </pc:sldChg>
      <pc:sldChg chg="modSp">
        <pc:chgData name="Jon Soliz" userId="S::jon.soliz@co.crook.or.us::7b7c9ef6-f405-45ef-a9e3-63ce72d29d16" providerId="AD" clId="Web-{F0F52F9F-B559-5E09-9C62-3FFA827BE321}" dt="2024-02-23T23:55:20.660" v="2741"/>
        <pc:sldMkLst>
          <pc:docMk/>
          <pc:sldMk cId="1254468736" sldId="263"/>
        </pc:sldMkLst>
        <pc:graphicFrameChg chg="mod modGraphic">
          <ac:chgData name="Jon Soliz" userId="S::jon.soliz@co.crook.or.us::7b7c9ef6-f405-45ef-a9e3-63ce72d29d16" providerId="AD" clId="Web-{F0F52F9F-B559-5E09-9C62-3FFA827BE321}" dt="2024-02-23T23:55:20.660" v="2741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  <pc:sldChg chg="modSp del">
        <pc:chgData name="Jon Soliz" userId="S::jon.soliz@co.crook.or.us::7b7c9ef6-f405-45ef-a9e3-63ce72d29d16" providerId="AD" clId="Web-{F0F52F9F-B559-5E09-9C62-3FFA827BE321}" dt="2024-02-23T22:48:26.584" v="1478"/>
        <pc:sldMkLst>
          <pc:docMk/>
          <pc:sldMk cId="3992341541" sldId="264"/>
        </pc:sldMkLst>
        <pc:spChg chg="mod">
          <ac:chgData name="Jon Soliz" userId="S::jon.soliz@co.crook.or.us::7b7c9ef6-f405-45ef-a9e3-63ce72d29d16" providerId="AD" clId="Web-{F0F52F9F-B559-5E09-9C62-3FFA827BE321}" dt="2024-02-23T19:11:48.614" v="482" actId="20577"/>
          <ac:spMkLst>
            <pc:docMk/>
            <pc:sldMk cId="3992341541" sldId="264"/>
            <ac:spMk id="2" creationId="{9F870CFA-96CC-ED23-FB9D-317BE8ED6A7E}"/>
          </ac:spMkLst>
        </pc:spChg>
        <pc:graphicFrameChg chg="mod modGraphic">
          <ac:chgData name="Jon Soliz" userId="S::jon.soliz@co.crook.or.us::7b7c9ef6-f405-45ef-a9e3-63ce72d29d16" providerId="AD" clId="Web-{F0F52F9F-B559-5E09-9C62-3FFA827BE321}" dt="2024-02-23T19:47:52.404" v="874"/>
          <ac:graphicFrameMkLst>
            <pc:docMk/>
            <pc:sldMk cId="3992341541" sldId="264"/>
            <ac:graphicFrameMk id="4" creationId="{AFCCCF83-4B5F-87F5-0750-697FA28FEDEB}"/>
          </ac:graphicFrameMkLst>
        </pc:graphicFrameChg>
      </pc:sldChg>
      <pc:sldChg chg="modSp add replId">
        <pc:chgData name="Jon Soliz" userId="S::jon.soliz@co.crook.or.us::7b7c9ef6-f405-45ef-a9e3-63ce72d29d16" providerId="AD" clId="Web-{F0F52F9F-B559-5E09-9C62-3FFA827BE321}" dt="2024-02-23T22:51:24.289" v="1571" actId="20577"/>
        <pc:sldMkLst>
          <pc:docMk/>
          <pc:sldMk cId="9559306" sldId="265"/>
        </pc:sldMkLst>
        <pc:spChg chg="mod">
          <ac:chgData name="Jon Soliz" userId="S::jon.soliz@co.crook.or.us::7b7c9ef6-f405-45ef-a9e3-63ce72d29d16" providerId="AD" clId="Web-{F0F52F9F-B559-5E09-9C62-3FFA827BE321}" dt="2024-02-23T22:51:24.289" v="1571" actId="20577"/>
          <ac:spMkLst>
            <pc:docMk/>
            <pc:sldMk cId="9559306" sldId="265"/>
            <ac:spMk id="3" creationId="{E86C005F-2C85-3BF3-7021-79BBCE5394FC}"/>
          </ac:spMkLst>
        </pc:spChg>
      </pc:sldChg>
    </pc:docChg>
  </pc:docChgLst>
  <pc:docChgLst>
    <pc:chgData name="Jamie Berger" userId="S::jamie.berger@co.crook.or.us::b6cf5e12-7fe1-4295-b00f-601f4a54c9f5" providerId="AD" clId="Web-{4611BAB4-91BD-BD29-C8E5-B7BB6244E842}"/>
    <pc:docChg chg="addSld">
      <pc:chgData name="Jamie Berger" userId="S::jamie.berger@co.crook.or.us::b6cf5e12-7fe1-4295-b00f-601f4a54c9f5" providerId="AD" clId="Web-{4611BAB4-91BD-BD29-C8E5-B7BB6244E842}" dt="2024-02-23T17:12:58.522" v="0"/>
      <pc:docMkLst>
        <pc:docMk/>
      </pc:docMkLst>
      <pc:sldChg chg="add replId">
        <pc:chgData name="Jamie Berger" userId="S::jamie.berger@co.crook.or.us::b6cf5e12-7fe1-4295-b00f-601f4a54c9f5" providerId="AD" clId="Web-{4611BAB4-91BD-BD29-C8E5-B7BB6244E842}" dt="2024-02-23T17:12:58.522" v="0"/>
        <pc:sldMkLst>
          <pc:docMk/>
          <pc:sldMk cId="3992341541" sldId="264"/>
        </pc:sldMkLst>
      </pc:sldChg>
    </pc:docChg>
  </pc:docChgLst>
  <pc:docChgLst>
    <pc:chgData name="Christina Haron" userId="S::christina.haron@co.crook.or.us::ca0bbf6a-46f8-4d49-9c1b-940295d29b19" providerId="AD" clId="Web-{4C421656-665E-D2EB-4538-6CCA00709F59}"/>
    <pc:docChg chg="modSld">
      <pc:chgData name="Christina Haron" userId="S::christina.haron@co.crook.or.us::ca0bbf6a-46f8-4d49-9c1b-940295d29b19" providerId="AD" clId="Web-{4C421656-665E-D2EB-4538-6CCA00709F59}" dt="2024-02-23T21:20:12.421" v="33"/>
      <pc:docMkLst>
        <pc:docMk/>
      </pc:docMkLst>
      <pc:sldChg chg="modSp">
        <pc:chgData name="Christina Haron" userId="S::christina.haron@co.crook.or.us::ca0bbf6a-46f8-4d49-9c1b-940295d29b19" providerId="AD" clId="Web-{4C421656-665E-D2EB-4538-6CCA00709F59}" dt="2024-02-23T21:20:12.421" v="33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4C421656-665E-D2EB-4538-6CCA00709F59}" dt="2024-02-23T21:20:12.421" v="33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  <pc:docChgLst>
    <pc:chgData name="Jon Soliz" userId="S::jon.soliz@co.crook.or.us::7b7c9ef6-f405-45ef-a9e3-63ce72d29d16" providerId="AD" clId="Web-{553B004C-C20C-B74A-5B92-136237A6DE76}"/>
    <pc:docChg chg="modSld">
      <pc:chgData name="Jon Soliz" userId="S::jon.soliz@co.crook.or.us::7b7c9ef6-f405-45ef-a9e3-63ce72d29d16" providerId="AD" clId="Web-{553B004C-C20C-B74A-5B92-136237A6DE76}" dt="2024-02-23T16:44:02.904" v="2025"/>
      <pc:docMkLst>
        <pc:docMk/>
      </pc:docMkLst>
      <pc:sldChg chg="modSp">
        <pc:chgData name="Jon Soliz" userId="S::jon.soliz@co.crook.or.us::7b7c9ef6-f405-45ef-a9e3-63ce72d29d16" providerId="AD" clId="Web-{553B004C-C20C-B74A-5B92-136237A6DE76}" dt="2024-02-22T23:29:43.572" v="1443"/>
        <pc:sldMkLst>
          <pc:docMk/>
          <pc:sldMk cId="3340190378" sldId="259"/>
        </pc:sldMkLst>
        <pc:graphicFrameChg chg="mod modGraphic">
          <ac:chgData name="Jon Soliz" userId="S::jon.soliz@co.crook.or.us::7b7c9ef6-f405-45ef-a9e3-63ce72d29d16" providerId="AD" clId="Web-{553B004C-C20C-B74A-5B92-136237A6DE76}" dt="2024-02-22T23:29:43.572" v="1443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Jon Soliz" userId="S::jon.soliz@co.crook.or.us::7b7c9ef6-f405-45ef-a9e3-63ce72d29d16" providerId="AD" clId="Web-{553B004C-C20C-B74A-5B92-136237A6DE76}" dt="2024-02-22T22:51:26.955" v="4" actId="20577"/>
        <pc:sldMkLst>
          <pc:docMk/>
          <pc:sldMk cId="890161737" sldId="260"/>
        </pc:sldMkLst>
        <pc:graphicFrameChg chg="modGraphic">
          <ac:chgData name="Jon Soliz" userId="S::jon.soliz@co.crook.or.us::7b7c9ef6-f405-45ef-a9e3-63ce72d29d16" providerId="AD" clId="Web-{553B004C-C20C-B74A-5B92-136237A6DE76}" dt="2024-02-22T22:51:26.955" v="4" actId="20577"/>
          <ac:graphicFrameMkLst>
            <pc:docMk/>
            <pc:sldMk cId="890161737" sldId="260"/>
            <ac:graphicFrameMk id="3" creationId="{2D3BB106-0B47-7729-D0FB-ABA9A3FAAEA8}"/>
          </ac:graphicFrameMkLst>
        </pc:graphicFrameChg>
      </pc:sldChg>
      <pc:sldChg chg="modSp">
        <pc:chgData name="Jon Soliz" userId="S::jon.soliz@co.crook.or.us::7b7c9ef6-f405-45ef-a9e3-63ce72d29d16" providerId="AD" clId="Web-{553B004C-C20C-B74A-5B92-136237A6DE76}" dt="2024-02-22T22:54:23.394" v="26" actId="20577"/>
        <pc:sldMkLst>
          <pc:docMk/>
          <pc:sldMk cId="1235064747" sldId="262"/>
        </pc:sldMkLst>
        <pc:spChg chg="mod">
          <ac:chgData name="Jon Soliz" userId="S::jon.soliz@co.crook.or.us::7b7c9ef6-f405-45ef-a9e3-63ce72d29d16" providerId="AD" clId="Web-{553B004C-C20C-B74A-5B92-136237A6DE76}" dt="2024-02-22T22:54:23.394" v="26" actId="20577"/>
          <ac:spMkLst>
            <pc:docMk/>
            <pc:sldMk cId="1235064747" sldId="262"/>
            <ac:spMk id="6" creationId="{6C44B870-A9C0-3BC0-CCCF-93456BCF9B54}"/>
          </ac:spMkLst>
        </pc:spChg>
      </pc:sldChg>
      <pc:sldChg chg="modSp">
        <pc:chgData name="Jon Soliz" userId="S::jon.soliz@co.crook.or.us::7b7c9ef6-f405-45ef-a9e3-63ce72d29d16" providerId="AD" clId="Web-{553B004C-C20C-B74A-5B92-136237A6DE76}" dt="2024-02-23T16:44:02.904" v="2025"/>
        <pc:sldMkLst>
          <pc:docMk/>
          <pc:sldMk cId="1254468736" sldId="263"/>
        </pc:sldMkLst>
        <pc:graphicFrameChg chg="mod modGraphic">
          <ac:chgData name="Jon Soliz" userId="S::jon.soliz@co.crook.or.us::7b7c9ef6-f405-45ef-a9e3-63ce72d29d16" providerId="AD" clId="Web-{553B004C-C20C-B74A-5B92-136237A6DE76}" dt="2024-02-23T16:44:02.904" v="2025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FF0614-803A-4881-BCA5-38BDEC152A37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0945A9-102C-4EE3-9274-C7FD4476F5D7}">
      <dgm:prSet phldrT="[Text]" custT="1"/>
      <dgm:spPr/>
      <dgm:t>
        <a:bodyPr/>
        <a:lstStyle/>
        <a:p>
          <a:pPr algn="ctr" rtl="0"/>
          <a:r>
            <a:rPr lang="en-US" sz="1000"/>
            <a:t>Assessor</a:t>
          </a:r>
          <a:r>
            <a:rPr lang="en-US" sz="1000">
              <a:latin typeface="Calibri Light" panose="020F0302020204030204"/>
            </a:rPr>
            <a:t> </a:t>
          </a:r>
          <a:endParaRPr lang="en-US" sz="1000"/>
        </a:p>
        <a:p>
          <a:pPr algn="ctr"/>
          <a:r>
            <a:rPr lang="en-US" sz="1000"/>
            <a:t>(1 FTE)</a:t>
          </a:r>
        </a:p>
      </dgm:t>
    </dgm:pt>
    <dgm:pt modelId="{5E8674E1-A991-46BE-AC09-371E9768CE08}" type="parTrans" cxnId="{C4478A00-73F0-4F30-9811-F58390B00CA8}">
      <dgm:prSet/>
      <dgm:spPr/>
      <dgm:t>
        <a:bodyPr/>
        <a:lstStyle/>
        <a:p>
          <a:pPr algn="ctr"/>
          <a:endParaRPr lang="en-US"/>
        </a:p>
      </dgm:t>
    </dgm:pt>
    <dgm:pt modelId="{419E0F16-AF8C-477D-9450-D1BF09E5A9F2}" type="sibTrans" cxnId="{C4478A00-73F0-4F30-9811-F58390B00CA8}">
      <dgm:prSet/>
      <dgm:spPr/>
      <dgm:t>
        <a:bodyPr/>
        <a:lstStyle/>
        <a:p>
          <a:pPr algn="ctr"/>
          <a:endParaRPr lang="en-US"/>
        </a:p>
      </dgm:t>
    </dgm:pt>
    <dgm:pt modelId="{0D01C201-EF1C-4970-8FE7-275631496CF4}">
      <dgm:prSet phldrT="[Text]" custT="1"/>
      <dgm:spPr/>
      <dgm:t>
        <a:bodyPr/>
        <a:lstStyle/>
        <a:p>
          <a:pPr algn="ctr"/>
          <a:r>
            <a:rPr lang="en-US" sz="1000"/>
            <a:t>Appraiser Senior</a:t>
          </a:r>
        </a:p>
        <a:p>
          <a:pPr algn="ctr"/>
          <a:r>
            <a:rPr lang="en-US" sz="1000"/>
            <a:t>(1 FTE)</a:t>
          </a:r>
        </a:p>
      </dgm:t>
    </dgm:pt>
    <dgm:pt modelId="{DE7DCFC4-317F-4B3F-BDAB-4791E9717BA0}" type="parTrans" cxnId="{40D892CB-1656-401D-BB37-3E30DDCC1682}">
      <dgm:prSet/>
      <dgm:spPr/>
      <dgm:t>
        <a:bodyPr/>
        <a:lstStyle/>
        <a:p>
          <a:pPr algn="ctr"/>
          <a:endParaRPr lang="en-US"/>
        </a:p>
      </dgm:t>
    </dgm:pt>
    <dgm:pt modelId="{E8651905-86B4-410B-A49B-E3D9706C551B}" type="sibTrans" cxnId="{40D892CB-1656-401D-BB37-3E30DDCC1682}">
      <dgm:prSet/>
      <dgm:spPr/>
      <dgm:t>
        <a:bodyPr/>
        <a:lstStyle/>
        <a:p>
          <a:pPr algn="ctr"/>
          <a:endParaRPr lang="en-US"/>
        </a:p>
      </dgm:t>
    </dgm:pt>
    <dgm:pt modelId="{CA02C38D-AF49-4750-99B5-A64FD8D973E5}">
      <dgm:prSet phldrT="[Text]" custT="1"/>
      <dgm:spPr/>
      <dgm:t>
        <a:bodyPr/>
        <a:lstStyle/>
        <a:p>
          <a:pPr algn="ctr" rtl="0"/>
          <a:r>
            <a:rPr lang="en-US" sz="1000"/>
            <a:t>Appraiser Senior</a:t>
          </a:r>
          <a:r>
            <a:rPr lang="en-US" sz="1000">
              <a:latin typeface="Calibri Light" panose="020F0302020204030204"/>
            </a:rPr>
            <a:t> </a:t>
          </a:r>
          <a:endParaRPr lang="en-US" sz="1000"/>
        </a:p>
        <a:p>
          <a:pPr algn="ctr"/>
          <a:r>
            <a:rPr lang="en-US" sz="1000"/>
            <a:t>(1 FTE</a:t>
          </a:r>
          <a:r>
            <a:rPr lang="en-US" sz="500"/>
            <a:t>)</a:t>
          </a:r>
        </a:p>
      </dgm:t>
    </dgm:pt>
    <dgm:pt modelId="{93E45D53-4DD3-4606-B03E-B06252E51F54}" type="parTrans" cxnId="{972D9F0E-401C-490A-AE97-3460A5180D4C}">
      <dgm:prSet/>
      <dgm:spPr/>
      <dgm:t>
        <a:bodyPr/>
        <a:lstStyle/>
        <a:p>
          <a:pPr algn="ctr"/>
          <a:endParaRPr lang="en-US"/>
        </a:p>
      </dgm:t>
    </dgm:pt>
    <dgm:pt modelId="{5C82D869-7271-47D9-8EFA-6938DA5E8750}" type="sibTrans" cxnId="{972D9F0E-401C-490A-AE97-3460A5180D4C}">
      <dgm:prSet/>
      <dgm:spPr/>
      <dgm:t>
        <a:bodyPr/>
        <a:lstStyle/>
        <a:p>
          <a:pPr algn="ctr"/>
          <a:endParaRPr lang="en-US"/>
        </a:p>
      </dgm:t>
    </dgm:pt>
    <dgm:pt modelId="{4F271EC9-87F3-4F4A-9F16-334F9846143E}">
      <dgm:prSet phldrT="[Text]" custT="1"/>
      <dgm:spPr/>
      <dgm:t>
        <a:bodyPr/>
        <a:lstStyle/>
        <a:p>
          <a:pPr algn="ctr" rtl="0"/>
          <a:r>
            <a:rPr lang="en-US" sz="1000"/>
            <a:t>Chief Deputy Assessor</a:t>
          </a:r>
          <a:r>
            <a:rPr lang="en-US" sz="1000">
              <a:latin typeface="Calibri Light" panose="020F0302020204030204"/>
            </a:rPr>
            <a:t>      </a:t>
          </a:r>
          <a:endParaRPr lang="en-US" sz="1000"/>
        </a:p>
        <a:p>
          <a:pPr algn="ctr" rtl="0"/>
          <a:r>
            <a:rPr lang="en-US" sz="1000">
              <a:latin typeface="Calibri Light" panose="020F0302020204030204"/>
            </a:rPr>
            <a:t> </a:t>
          </a:r>
          <a:r>
            <a:rPr lang="en-US" sz="1000"/>
            <a:t>(1 FTE)</a:t>
          </a:r>
        </a:p>
      </dgm:t>
    </dgm:pt>
    <dgm:pt modelId="{9AFB4577-BA4F-45A8-AF5A-1C1A92666C60}" type="parTrans" cxnId="{60AF2C0C-C1DE-48B0-BAFC-264BAC1FF244}">
      <dgm:prSet/>
      <dgm:spPr/>
      <dgm:t>
        <a:bodyPr/>
        <a:lstStyle/>
        <a:p>
          <a:pPr algn="ctr"/>
          <a:endParaRPr lang="en-US"/>
        </a:p>
      </dgm:t>
    </dgm:pt>
    <dgm:pt modelId="{5C27C44B-3C2C-4B6E-9FAA-C33D23D34D83}" type="sibTrans" cxnId="{60AF2C0C-C1DE-48B0-BAFC-264BAC1FF244}">
      <dgm:prSet/>
      <dgm:spPr/>
      <dgm:t>
        <a:bodyPr/>
        <a:lstStyle/>
        <a:p>
          <a:pPr algn="ctr"/>
          <a:endParaRPr lang="en-US"/>
        </a:p>
      </dgm:t>
    </dgm:pt>
    <dgm:pt modelId="{D216F2E7-DF69-4D71-9F9F-5EB319E2C473}">
      <dgm:prSet phldrT="[Text]" custT="1"/>
      <dgm:spPr/>
      <dgm:t>
        <a:bodyPr/>
        <a:lstStyle/>
        <a:p>
          <a:pPr algn="ctr" rtl="0"/>
          <a:r>
            <a:rPr lang="en-US" sz="1000"/>
            <a:t>Senior Assessment Tech</a:t>
          </a:r>
          <a:r>
            <a:rPr lang="en-US" sz="1000">
              <a:latin typeface="Calibri Light" panose="020F0302020204030204"/>
            </a:rPr>
            <a:t>      </a:t>
          </a:r>
          <a:endParaRPr lang="en-US" sz="1000"/>
        </a:p>
        <a:p>
          <a:pPr algn="ctr"/>
          <a:r>
            <a:rPr lang="en-US" sz="1000"/>
            <a:t>(1 FTE)</a:t>
          </a:r>
        </a:p>
      </dgm:t>
    </dgm:pt>
    <dgm:pt modelId="{BF2D2A24-02BD-4937-8150-BD14793E976B}" type="parTrans" cxnId="{B93791FE-1FA9-453C-B51A-EC80C9BF9FDE}">
      <dgm:prSet/>
      <dgm:spPr/>
      <dgm:t>
        <a:bodyPr/>
        <a:lstStyle/>
        <a:p>
          <a:pPr algn="ctr"/>
          <a:endParaRPr lang="en-US"/>
        </a:p>
      </dgm:t>
    </dgm:pt>
    <dgm:pt modelId="{2D722966-200E-4A29-B125-ABC37F118BB5}" type="sibTrans" cxnId="{B93791FE-1FA9-453C-B51A-EC80C9BF9FDE}">
      <dgm:prSet/>
      <dgm:spPr/>
      <dgm:t>
        <a:bodyPr/>
        <a:lstStyle/>
        <a:p>
          <a:pPr algn="ctr"/>
          <a:endParaRPr lang="en-US"/>
        </a:p>
      </dgm:t>
    </dgm:pt>
    <dgm:pt modelId="{4BA50CC1-43E7-4733-91C8-E347827B15D2}">
      <dgm:prSet phldrT="[Text]" custT="1"/>
      <dgm:spPr/>
      <dgm:t>
        <a:bodyPr/>
        <a:lstStyle/>
        <a:p>
          <a:pPr algn="ctr" rtl="0"/>
          <a:r>
            <a:rPr lang="en-US" sz="1000"/>
            <a:t>Appraiser Senior</a:t>
          </a:r>
          <a:r>
            <a:rPr lang="en-US" sz="1000">
              <a:latin typeface="Calibri Light" panose="020F0302020204030204"/>
            </a:rPr>
            <a:t> </a:t>
          </a:r>
          <a:endParaRPr lang="en-US" sz="1000"/>
        </a:p>
        <a:p>
          <a:pPr algn="ctr"/>
          <a:r>
            <a:rPr lang="en-US" sz="1000"/>
            <a:t>(1 FTE)</a:t>
          </a:r>
        </a:p>
      </dgm:t>
    </dgm:pt>
    <dgm:pt modelId="{A5826ADE-8BAC-4B78-BFF2-4B56867FBB01}" type="parTrans" cxnId="{09A91E15-321E-45D7-AD94-8A1F08D3B458}">
      <dgm:prSet/>
      <dgm:spPr/>
      <dgm:t>
        <a:bodyPr/>
        <a:lstStyle/>
        <a:p>
          <a:pPr algn="ctr"/>
          <a:endParaRPr lang="en-US"/>
        </a:p>
      </dgm:t>
    </dgm:pt>
    <dgm:pt modelId="{CE0B0C79-BF97-4B1A-8BC0-22C584CE65F3}" type="sibTrans" cxnId="{09A91E15-321E-45D7-AD94-8A1F08D3B458}">
      <dgm:prSet/>
      <dgm:spPr/>
      <dgm:t>
        <a:bodyPr/>
        <a:lstStyle/>
        <a:p>
          <a:pPr algn="ctr"/>
          <a:endParaRPr lang="en-US"/>
        </a:p>
      </dgm:t>
    </dgm:pt>
    <dgm:pt modelId="{333F9BB9-F833-469F-9CA5-34AC07F739D1}">
      <dgm:prSet phldrT="[Text]" custT="1"/>
      <dgm:spPr/>
      <dgm:t>
        <a:bodyPr/>
        <a:lstStyle/>
        <a:p>
          <a:pPr algn="ctr" rtl="0"/>
          <a:r>
            <a:rPr lang="en-US" sz="1000">
              <a:latin typeface="Calibri Light" panose="020F0302020204030204"/>
            </a:rPr>
            <a:t>Senior Assessment </a:t>
          </a:r>
          <a:r>
            <a:rPr lang="en-US" sz="1000"/>
            <a:t>Tech</a:t>
          </a:r>
          <a:r>
            <a:rPr lang="en-US" sz="1000">
              <a:latin typeface="Calibri Light" panose="020F0302020204030204"/>
            </a:rPr>
            <a:t>  </a:t>
          </a:r>
          <a:endParaRPr lang="en-US" sz="1000"/>
        </a:p>
        <a:p>
          <a:pPr algn="ctr"/>
          <a:r>
            <a:rPr lang="en-US" sz="1000"/>
            <a:t>(1 FTE)</a:t>
          </a:r>
        </a:p>
        <a:p>
          <a:pPr algn="ctr"/>
          <a:endParaRPr lang="en-US" sz="500"/>
        </a:p>
      </dgm:t>
    </dgm:pt>
    <dgm:pt modelId="{5B2E2E1C-620A-4BD9-B08A-ACC65473B52E}" type="parTrans" cxnId="{BE0EA158-D80D-4C2E-87D1-838B39564EDA}">
      <dgm:prSet/>
      <dgm:spPr/>
      <dgm:t>
        <a:bodyPr/>
        <a:lstStyle/>
        <a:p>
          <a:pPr algn="ctr"/>
          <a:endParaRPr lang="en-US"/>
        </a:p>
      </dgm:t>
    </dgm:pt>
    <dgm:pt modelId="{516D0A7B-2479-4FAF-91C0-28A9DE85826E}" type="sibTrans" cxnId="{BE0EA158-D80D-4C2E-87D1-838B39564EDA}">
      <dgm:prSet/>
      <dgm:spPr/>
      <dgm:t>
        <a:bodyPr/>
        <a:lstStyle/>
        <a:p>
          <a:pPr algn="ctr"/>
          <a:endParaRPr lang="en-US"/>
        </a:p>
      </dgm:t>
    </dgm:pt>
    <dgm:pt modelId="{CE98F2BE-4561-4A4C-B11E-39AC60D4E4F2}">
      <dgm:prSet phldrT="[Text]" custT="1"/>
      <dgm:spPr/>
      <dgm:t>
        <a:bodyPr/>
        <a:lstStyle/>
        <a:p>
          <a:pPr algn="ctr" rtl="0"/>
          <a:r>
            <a:rPr lang="en-US" sz="1000"/>
            <a:t>Chief Deputy Appraiser</a:t>
          </a:r>
          <a:r>
            <a:rPr lang="en-US" sz="1000">
              <a:latin typeface="Calibri Light" panose="020F0302020204030204"/>
            </a:rPr>
            <a:t> </a:t>
          </a:r>
          <a:endParaRPr lang="en-US" sz="1000"/>
        </a:p>
        <a:p>
          <a:pPr algn="ctr"/>
          <a:r>
            <a:rPr lang="en-US" sz="1000"/>
            <a:t>(1 FTE</a:t>
          </a:r>
          <a:r>
            <a:rPr lang="en-US" sz="600"/>
            <a:t>)</a:t>
          </a:r>
        </a:p>
      </dgm:t>
    </dgm:pt>
    <dgm:pt modelId="{5B16E00C-39D9-4322-8148-DFDBB574DB97}" type="sibTrans" cxnId="{B1CAD51D-B1C9-4705-AA72-C6F74168CF1C}">
      <dgm:prSet/>
      <dgm:spPr/>
      <dgm:t>
        <a:bodyPr/>
        <a:lstStyle/>
        <a:p>
          <a:pPr algn="ctr"/>
          <a:endParaRPr lang="en-US"/>
        </a:p>
      </dgm:t>
    </dgm:pt>
    <dgm:pt modelId="{AF378149-87E1-4EAF-8A00-328F86304EE7}" type="parTrans" cxnId="{B1CAD51D-B1C9-4705-AA72-C6F74168CF1C}">
      <dgm:prSet/>
      <dgm:spPr/>
      <dgm:t>
        <a:bodyPr/>
        <a:lstStyle/>
        <a:p>
          <a:pPr algn="ctr"/>
          <a:endParaRPr lang="en-US"/>
        </a:p>
      </dgm:t>
    </dgm:pt>
    <dgm:pt modelId="{767F0F87-22FF-49BE-8719-14F3E73E7D41}" type="pres">
      <dgm:prSet presAssocID="{94FF0614-803A-4881-BCA5-38BDEC152A3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AE0217-8B05-4B29-96AB-04B1103E4AA9}" type="pres">
      <dgm:prSet presAssocID="{94FF0614-803A-4881-BCA5-38BDEC152A37}" presName="hierFlow" presStyleCnt="0"/>
      <dgm:spPr/>
    </dgm:pt>
    <dgm:pt modelId="{D346FD6D-6F32-4FE6-8F08-F5CF9512B9BE}" type="pres">
      <dgm:prSet presAssocID="{94FF0614-803A-4881-BCA5-38BDEC152A3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125961C-3DD7-4EEF-A7BF-0806E900E975}" type="pres">
      <dgm:prSet presAssocID="{120945A9-102C-4EE3-9274-C7FD4476F5D7}" presName="Name14" presStyleCnt="0"/>
      <dgm:spPr/>
    </dgm:pt>
    <dgm:pt modelId="{FE039A6E-52DB-4D5A-88BD-F3AA750424A1}" type="pres">
      <dgm:prSet presAssocID="{120945A9-102C-4EE3-9274-C7FD4476F5D7}" presName="level1Shape" presStyleLbl="node0" presStyleIdx="0" presStyleCnt="1" custScaleX="190603" custScaleY="153060">
        <dgm:presLayoutVars>
          <dgm:chPref val="3"/>
        </dgm:presLayoutVars>
      </dgm:prSet>
      <dgm:spPr/>
    </dgm:pt>
    <dgm:pt modelId="{18A07D54-B5B0-41DF-AB5F-AAA98841AF8F}" type="pres">
      <dgm:prSet presAssocID="{120945A9-102C-4EE3-9274-C7FD4476F5D7}" presName="hierChild2" presStyleCnt="0"/>
      <dgm:spPr/>
    </dgm:pt>
    <dgm:pt modelId="{D2D2E01D-6BF1-4D35-9CD5-CAB574ACF3FD}" type="pres">
      <dgm:prSet presAssocID="{AF378149-87E1-4EAF-8A00-328F86304EE7}" presName="Name19" presStyleLbl="parChTrans1D2" presStyleIdx="0" presStyleCnt="2"/>
      <dgm:spPr/>
    </dgm:pt>
    <dgm:pt modelId="{570F1F66-6EA5-452F-9E6D-7213AB346F44}" type="pres">
      <dgm:prSet presAssocID="{CE98F2BE-4561-4A4C-B11E-39AC60D4E4F2}" presName="Name21" presStyleCnt="0"/>
      <dgm:spPr/>
    </dgm:pt>
    <dgm:pt modelId="{3877E590-DA46-4198-9D6C-69C666B9F290}" type="pres">
      <dgm:prSet presAssocID="{CE98F2BE-4561-4A4C-B11E-39AC60D4E4F2}" presName="level2Shape" presStyleLbl="node2" presStyleIdx="0" presStyleCnt="2" custScaleX="300221" custScaleY="124960" custLinFactNeighborX="-3371" custLinFactNeighborY="-11498"/>
      <dgm:spPr/>
    </dgm:pt>
    <dgm:pt modelId="{F3CAFEB7-17AD-4045-9B8A-A753E9A09717}" type="pres">
      <dgm:prSet presAssocID="{CE98F2BE-4561-4A4C-B11E-39AC60D4E4F2}" presName="hierChild3" presStyleCnt="0"/>
      <dgm:spPr/>
    </dgm:pt>
    <dgm:pt modelId="{A2FCEF58-70C8-437C-A153-AA2FBC734D6C}" type="pres">
      <dgm:prSet presAssocID="{DE7DCFC4-317F-4B3F-BDAB-4791E9717BA0}" presName="Name19" presStyleLbl="parChTrans1D3" presStyleIdx="0" presStyleCnt="5"/>
      <dgm:spPr/>
    </dgm:pt>
    <dgm:pt modelId="{5CA31DBC-DCD2-4F02-9563-60185BEABE50}" type="pres">
      <dgm:prSet presAssocID="{0D01C201-EF1C-4970-8FE7-275631496CF4}" presName="Name21" presStyleCnt="0"/>
      <dgm:spPr/>
    </dgm:pt>
    <dgm:pt modelId="{A7C4099F-03B2-4CEC-A72D-95BDA89C7C2B}" type="pres">
      <dgm:prSet presAssocID="{0D01C201-EF1C-4970-8FE7-275631496CF4}" presName="level2Shape" presStyleLbl="node3" presStyleIdx="0" presStyleCnt="5" custScaleX="172245" custScaleY="172281"/>
      <dgm:spPr/>
    </dgm:pt>
    <dgm:pt modelId="{188CD6CE-C4E5-4765-97FF-D96184B12B81}" type="pres">
      <dgm:prSet presAssocID="{0D01C201-EF1C-4970-8FE7-275631496CF4}" presName="hierChild3" presStyleCnt="0"/>
      <dgm:spPr/>
    </dgm:pt>
    <dgm:pt modelId="{C95D4D25-7348-4A50-97A7-2F2A82BCCBD2}" type="pres">
      <dgm:prSet presAssocID="{A5826ADE-8BAC-4B78-BFF2-4B56867FBB01}" presName="Name19" presStyleLbl="parChTrans1D3" presStyleIdx="1" presStyleCnt="5"/>
      <dgm:spPr/>
    </dgm:pt>
    <dgm:pt modelId="{B0A26BF9-96AA-4EB0-8913-6D78D82C79B2}" type="pres">
      <dgm:prSet presAssocID="{4BA50CC1-43E7-4733-91C8-E347827B15D2}" presName="Name21" presStyleCnt="0"/>
      <dgm:spPr/>
    </dgm:pt>
    <dgm:pt modelId="{5F6B6031-C3CA-4089-B846-190F460FB3AB}" type="pres">
      <dgm:prSet presAssocID="{4BA50CC1-43E7-4733-91C8-E347827B15D2}" presName="level2Shape" presStyleLbl="node3" presStyleIdx="1" presStyleCnt="5" custScaleX="168305" custScaleY="158734"/>
      <dgm:spPr/>
    </dgm:pt>
    <dgm:pt modelId="{D2977462-1375-4617-8F0D-EB58B887C786}" type="pres">
      <dgm:prSet presAssocID="{4BA50CC1-43E7-4733-91C8-E347827B15D2}" presName="hierChild3" presStyleCnt="0"/>
      <dgm:spPr/>
    </dgm:pt>
    <dgm:pt modelId="{235CECB2-5C65-4F2C-941A-4725BF7BD072}" type="pres">
      <dgm:prSet presAssocID="{93E45D53-4DD3-4606-B03E-B06252E51F54}" presName="Name19" presStyleLbl="parChTrans1D3" presStyleIdx="2" presStyleCnt="5"/>
      <dgm:spPr/>
    </dgm:pt>
    <dgm:pt modelId="{7093699E-4EB4-4A22-90A3-5350F7F9124E}" type="pres">
      <dgm:prSet presAssocID="{CA02C38D-AF49-4750-99B5-A64FD8D973E5}" presName="Name21" presStyleCnt="0"/>
      <dgm:spPr/>
    </dgm:pt>
    <dgm:pt modelId="{683AB7CE-2D0F-4AD7-8A7D-D326613E9EAB}" type="pres">
      <dgm:prSet presAssocID="{CA02C38D-AF49-4750-99B5-A64FD8D973E5}" presName="level2Shape" presStyleLbl="node3" presStyleIdx="2" presStyleCnt="5" custScaleX="136558" custScaleY="151321"/>
      <dgm:spPr/>
    </dgm:pt>
    <dgm:pt modelId="{0B4B7764-D9E3-4A5E-AC56-0EE7799BE16E}" type="pres">
      <dgm:prSet presAssocID="{CA02C38D-AF49-4750-99B5-A64FD8D973E5}" presName="hierChild3" presStyleCnt="0"/>
      <dgm:spPr/>
    </dgm:pt>
    <dgm:pt modelId="{B987121E-8657-4BA0-B0EC-D2F9932C6F2E}" type="pres">
      <dgm:prSet presAssocID="{9AFB4577-BA4F-45A8-AF5A-1C1A92666C60}" presName="Name19" presStyleLbl="parChTrans1D2" presStyleIdx="1" presStyleCnt="2"/>
      <dgm:spPr/>
    </dgm:pt>
    <dgm:pt modelId="{3B884B12-EE76-4CD5-8B26-A21D543127C4}" type="pres">
      <dgm:prSet presAssocID="{4F271EC9-87F3-4F4A-9F16-334F9846143E}" presName="Name21" presStyleCnt="0"/>
      <dgm:spPr/>
    </dgm:pt>
    <dgm:pt modelId="{28E7B24D-AEC1-4486-81B8-CE9D84634E92}" type="pres">
      <dgm:prSet presAssocID="{4F271EC9-87F3-4F4A-9F16-334F9846143E}" presName="level2Shape" presStyleLbl="node2" presStyleIdx="1" presStyleCnt="2" custScaleX="260106" custScaleY="145341" custLinFactNeighborX="-16869" custLinFactNeighborY="-12318"/>
      <dgm:spPr/>
    </dgm:pt>
    <dgm:pt modelId="{9A368060-F63C-4E53-808A-2637EACA904A}" type="pres">
      <dgm:prSet presAssocID="{4F271EC9-87F3-4F4A-9F16-334F9846143E}" presName="hierChild3" presStyleCnt="0"/>
      <dgm:spPr/>
    </dgm:pt>
    <dgm:pt modelId="{2D2BE3AC-0D35-4EAF-BB3A-5B545FD52ACE}" type="pres">
      <dgm:prSet presAssocID="{BF2D2A24-02BD-4937-8150-BD14793E976B}" presName="Name19" presStyleLbl="parChTrans1D3" presStyleIdx="3" presStyleCnt="5"/>
      <dgm:spPr/>
    </dgm:pt>
    <dgm:pt modelId="{768FCD64-00F0-47FB-96A8-7602A21B0041}" type="pres">
      <dgm:prSet presAssocID="{D216F2E7-DF69-4D71-9F9F-5EB319E2C473}" presName="Name21" presStyleCnt="0"/>
      <dgm:spPr/>
    </dgm:pt>
    <dgm:pt modelId="{E32D3C04-C9E7-4902-8EC3-4CFC68799B2D}" type="pres">
      <dgm:prSet presAssocID="{D216F2E7-DF69-4D71-9F9F-5EB319E2C473}" presName="level2Shape" presStyleLbl="node3" presStyleIdx="3" presStyleCnt="5" custScaleX="172378" custScaleY="182703" custLinFactNeighborX="4582" custLinFactNeighborY="-8748"/>
      <dgm:spPr/>
    </dgm:pt>
    <dgm:pt modelId="{C45F9D04-8884-49F3-BBC4-74C9DA1E52CA}" type="pres">
      <dgm:prSet presAssocID="{D216F2E7-DF69-4D71-9F9F-5EB319E2C473}" presName="hierChild3" presStyleCnt="0"/>
      <dgm:spPr/>
    </dgm:pt>
    <dgm:pt modelId="{175A7B9A-61EC-458A-B2F2-4F4A1620FEFB}" type="pres">
      <dgm:prSet presAssocID="{5B2E2E1C-620A-4BD9-B08A-ACC65473B52E}" presName="Name19" presStyleLbl="parChTrans1D3" presStyleIdx="4" presStyleCnt="5"/>
      <dgm:spPr/>
    </dgm:pt>
    <dgm:pt modelId="{CC3FA948-0DC2-402E-A30B-5554E63E0157}" type="pres">
      <dgm:prSet presAssocID="{333F9BB9-F833-469F-9CA5-34AC07F739D1}" presName="Name21" presStyleCnt="0"/>
      <dgm:spPr/>
    </dgm:pt>
    <dgm:pt modelId="{CB2F8589-C16A-4F29-9206-B3A2C241638A}" type="pres">
      <dgm:prSet presAssocID="{333F9BB9-F833-469F-9CA5-34AC07F739D1}" presName="level2Shape" presStyleLbl="node3" presStyleIdx="4" presStyleCnt="5" custScaleX="120363" custScaleY="203007"/>
      <dgm:spPr/>
    </dgm:pt>
    <dgm:pt modelId="{0A50F161-D146-43E0-B268-A560EC19702A}" type="pres">
      <dgm:prSet presAssocID="{333F9BB9-F833-469F-9CA5-34AC07F739D1}" presName="hierChild3" presStyleCnt="0"/>
      <dgm:spPr/>
    </dgm:pt>
    <dgm:pt modelId="{80C44BC4-0552-48B4-95B6-7AB2E297BC4B}" type="pres">
      <dgm:prSet presAssocID="{94FF0614-803A-4881-BCA5-38BDEC152A37}" presName="bgShapesFlow" presStyleCnt="0"/>
      <dgm:spPr/>
    </dgm:pt>
  </dgm:ptLst>
  <dgm:cxnLst>
    <dgm:cxn modelId="{3DAF7500-F68C-4730-8835-FCB0BF5DBFA6}" type="presOf" srcId="{CE98F2BE-4561-4A4C-B11E-39AC60D4E4F2}" destId="{3877E590-DA46-4198-9D6C-69C666B9F290}" srcOrd="0" destOrd="0" presId="urn:microsoft.com/office/officeart/2005/8/layout/hierarchy6"/>
    <dgm:cxn modelId="{C4478A00-73F0-4F30-9811-F58390B00CA8}" srcId="{94FF0614-803A-4881-BCA5-38BDEC152A37}" destId="{120945A9-102C-4EE3-9274-C7FD4476F5D7}" srcOrd="0" destOrd="0" parTransId="{5E8674E1-A991-46BE-AC09-371E9768CE08}" sibTransId="{419E0F16-AF8C-477D-9450-D1BF09E5A9F2}"/>
    <dgm:cxn modelId="{A7650109-5E87-49A8-BE80-9FE5B79CACE0}" type="presOf" srcId="{94FF0614-803A-4881-BCA5-38BDEC152A37}" destId="{767F0F87-22FF-49BE-8719-14F3E73E7D41}" srcOrd="0" destOrd="0" presId="urn:microsoft.com/office/officeart/2005/8/layout/hierarchy6"/>
    <dgm:cxn modelId="{60AF2C0C-C1DE-48B0-BAFC-264BAC1FF244}" srcId="{120945A9-102C-4EE3-9274-C7FD4476F5D7}" destId="{4F271EC9-87F3-4F4A-9F16-334F9846143E}" srcOrd="1" destOrd="0" parTransId="{9AFB4577-BA4F-45A8-AF5A-1C1A92666C60}" sibTransId="{5C27C44B-3C2C-4B6E-9FAA-C33D23D34D83}"/>
    <dgm:cxn modelId="{972D9F0E-401C-490A-AE97-3460A5180D4C}" srcId="{CE98F2BE-4561-4A4C-B11E-39AC60D4E4F2}" destId="{CA02C38D-AF49-4750-99B5-A64FD8D973E5}" srcOrd="2" destOrd="0" parTransId="{93E45D53-4DD3-4606-B03E-B06252E51F54}" sibTransId="{5C82D869-7271-47D9-8EFA-6938DA5E8750}"/>
    <dgm:cxn modelId="{09A91E15-321E-45D7-AD94-8A1F08D3B458}" srcId="{CE98F2BE-4561-4A4C-B11E-39AC60D4E4F2}" destId="{4BA50CC1-43E7-4733-91C8-E347827B15D2}" srcOrd="1" destOrd="0" parTransId="{A5826ADE-8BAC-4B78-BFF2-4B56867FBB01}" sibTransId="{CE0B0C79-BF97-4B1A-8BC0-22C584CE65F3}"/>
    <dgm:cxn modelId="{B1CAD51D-B1C9-4705-AA72-C6F74168CF1C}" srcId="{120945A9-102C-4EE3-9274-C7FD4476F5D7}" destId="{CE98F2BE-4561-4A4C-B11E-39AC60D4E4F2}" srcOrd="0" destOrd="0" parTransId="{AF378149-87E1-4EAF-8A00-328F86304EE7}" sibTransId="{5B16E00C-39D9-4322-8148-DFDBB574DB97}"/>
    <dgm:cxn modelId="{9C709124-4364-45D1-8418-BBBE81C5A140}" type="presOf" srcId="{D216F2E7-DF69-4D71-9F9F-5EB319E2C473}" destId="{E32D3C04-C9E7-4902-8EC3-4CFC68799B2D}" srcOrd="0" destOrd="0" presId="urn:microsoft.com/office/officeart/2005/8/layout/hierarchy6"/>
    <dgm:cxn modelId="{89E7283F-CA83-4EDB-8547-0B59F66A115E}" type="presOf" srcId="{A5826ADE-8BAC-4B78-BFF2-4B56867FBB01}" destId="{C95D4D25-7348-4A50-97A7-2F2A82BCCBD2}" srcOrd="0" destOrd="0" presId="urn:microsoft.com/office/officeart/2005/8/layout/hierarchy6"/>
    <dgm:cxn modelId="{7B5B8665-B6BB-4CE2-9F6F-3548FAC5E3E8}" type="presOf" srcId="{4BA50CC1-43E7-4733-91C8-E347827B15D2}" destId="{5F6B6031-C3CA-4089-B846-190F460FB3AB}" srcOrd="0" destOrd="0" presId="urn:microsoft.com/office/officeart/2005/8/layout/hierarchy6"/>
    <dgm:cxn modelId="{CDBD566B-EC1A-49D5-A6DE-4F536913A725}" type="presOf" srcId="{4F271EC9-87F3-4F4A-9F16-334F9846143E}" destId="{28E7B24D-AEC1-4486-81B8-CE9D84634E92}" srcOrd="0" destOrd="0" presId="urn:microsoft.com/office/officeart/2005/8/layout/hierarchy6"/>
    <dgm:cxn modelId="{B77BE574-BE59-447B-8192-25AF146396EB}" type="presOf" srcId="{5B2E2E1C-620A-4BD9-B08A-ACC65473B52E}" destId="{175A7B9A-61EC-458A-B2F2-4F4A1620FEFB}" srcOrd="0" destOrd="0" presId="urn:microsoft.com/office/officeart/2005/8/layout/hierarchy6"/>
    <dgm:cxn modelId="{BE0EA158-D80D-4C2E-87D1-838B39564EDA}" srcId="{4F271EC9-87F3-4F4A-9F16-334F9846143E}" destId="{333F9BB9-F833-469F-9CA5-34AC07F739D1}" srcOrd="1" destOrd="0" parTransId="{5B2E2E1C-620A-4BD9-B08A-ACC65473B52E}" sibTransId="{516D0A7B-2479-4FAF-91C0-28A9DE85826E}"/>
    <dgm:cxn modelId="{CF2BBE8D-CF72-4EAB-A4BC-D8AB41322864}" type="presOf" srcId="{DE7DCFC4-317F-4B3F-BDAB-4791E9717BA0}" destId="{A2FCEF58-70C8-437C-A153-AA2FBC734D6C}" srcOrd="0" destOrd="0" presId="urn:microsoft.com/office/officeart/2005/8/layout/hierarchy6"/>
    <dgm:cxn modelId="{BE06CE92-85B5-4091-AFCF-99A470313CE8}" type="presOf" srcId="{93E45D53-4DD3-4606-B03E-B06252E51F54}" destId="{235CECB2-5C65-4F2C-941A-4725BF7BD072}" srcOrd="0" destOrd="0" presId="urn:microsoft.com/office/officeart/2005/8/layout/hierarchy6"/>
    <dgm:cxn modelId="{D3DE1393-F15E-4724-A7A6-C0EB4A9B0715}" type="presOf" srcId="{333F9BB9-F833-469F-9CA5-34AC07F739D1}" destId="{CB2F8589-C16A-4F29-9206-B3A2C241638A}" srcOrd="0" destOrd="0" presId="urn:microsoft.com/office/officeart/2005/8/layout/hierarchy6"/>
    <dgm:cxn modelId="{755DC5BE-0456-4B57-B8BE-72F9FD871F68}" type="presOf" srcId="{0D01C201-EF1C-4970-8FE7-275631496CF4}" destId="{A7C4099F-03B2-4CEC-A72D-95BDA89C7C2B}" srcOrd="0" destOrd="0" presId="urn:microsoft.com/office/officeart/2005/8/layout/hierarchy6"/>
    <dgm:cxn modelId="{046D97C9-C5B8-44F7-BD8E-361CA826507D}" type="presOf" srcId="{9AFB4577-BA4F-45A8-AF5A-1C1A92666C60}" destId="{B987121E-8657-4BA0-B0EC-D2F9932C6F2E}" srcOrd="0" destOrd="0" presId="urn:microsoft.com/office/officeart/2005/8/layout/hierarchy6"/>
    <dgm:cxn modelId="{4B9F44CA-BAEF-4B6B-89C7-24C8C82BA559}" type="presOf" srcId="{CA02C38D-AF49-4750-99B5-A64FD8D973E5}" destId="{683AB7CE-2D0F-4AD7-8A7D-D326613E9EAB}" srcOrd="0" destOrd="0" presId="urn:microsoft.com/office/officeart/2005/8/layout/hierarchy6"/>
    <dgm:cxn modelId="{40D892CB-1656-401D-BB37-3E30DDCC1682}" srcId="{CE98F2BE-4561-4A4C-B11E-39AC60D4E4F2}" destId="{0D01C201-EF1C-4970-8FE7-275631496CF4}" srcOrd="0" destOrd="0" parTransId="{DE7DCFC4-317F-4B3F-BDAB-4791E9717BA0}" sibTransId="{E8651905-86B4-410B-A49B-E3D9706C551B}"/>
    <dgm:cxn modelId="{99490FE4-6EF0-4D66-9390-DDEFFF7BE1D8}" type="presOf" srcId="{AF378149-87E1-4EAF-8A00-328F86304EE7}" destId="{D2D2E01D-6BF1-4D35-9CD5-CAB574ACF3FD}" srcOrd="0" destOrd="0" presId="urn:microsoft.com/office/officeart/2005/8/layout/hierarchy6"/>
    <dgm:cxn modelId="{2D09A1F6-1C3C-4422-904B-0402F5939506}" type="presOf" srcId="{BF2D2A24-02BD-4937-8150-BD14793E976B}" destId="{2D2BE3AC-0D35-4EAF-BB3A-5B545FD52ACE}" srcOrd="0" destOrd="0" presId="urn:microsoft.com/office/officeart/2005/8/layout/hierarchy6"/>
    <dgm:cxn modelId="{2E1881FA-9D61-4E73-A68D-D9F6D7A855E0}" type="presOf" srcId="{120945A9-102C-4EE3-9274-C7FD4476F5D7}" destId="{FE039A6E-52DB-4D5A-88BD-F3AA750424A1}" srcOrd="0" destOrd="0" presId="urn:microsoft.com/office/officeart/2005/8/layout/hierarchy6"/>
    <dgm:cxn modelId="{B93791FE-1FA9-453C-B51A-EC80C9BF9FDE}" srcId="{4F271EC9-87F3-4F4A-9F16-334F9846143E}" destId="{D216F2E7-DF69-4D71-9F9F-5EB319E2C473}" srcOrd="0" destOrd="0" parTransId="{BF2D2A24-02BD-4937-8150-BD14793E976B}" sibTransId="{2D722966-200E-4A29-B125-ABC37F118BB5}"/>
    <dgm:cxn modelId="{AF706492-9F0A-4F06-BCEC-B217D442629E}" type="presParOf" srcId="{767F0F87-22FF-49BE-8719-14F3E73E7D41}" destId="{FBAE0217-8B05-4B29-96AB-04B1103E4AA9}" srcOrd="0" destOrd="0" presId="urn:microsoft.com/office/officeart/2005/8/layout/hierarchy6"/>
    <dgm:cxn modelId="{CC64CBA8-9A90-49E4-8BC8-92B121A1BFC0}" type="presParOf" srcId="{FBAE0217-8B05-4B29-96AB-04B1103E4AA9}" destId="{D346FD6D-6F32-4FE6-8F08-F5CF9512B9BE}" srcOrd="0" destOrd="0" presId="urn:microsoft.com/office/officeart/2005/8/layout/hierarchy6"/>
    <dgm:cxn modelId="{A15F003F-0ED4-4834-B172-AD66F95BFA96}" type="presParOf" srcId="{D346FD6D-6F32-4FE6-8F08-F5CF9512B9BE}" destId="{8125961C-3DD7-4EEF-A7BF-0806E900E975}" srcOrd="0" destOrd="0" presId="urn:microsoft.com/office/officeart/2005/8/layout/hierarchy6"/>
    <dgm:cxn modelId="{A8A024F8-8115-4EE0-A2CC-D78985208D08}" type="presParOf" srcId="{8125961C-3DD7-4EEF-A7BF-0806E900E975}" destId="{FE039A6E-52DB-4D5A-88BD-F3AA750424A1}" srcOrd="0" destOrd="0" presId="urn:microsoft.com/office/officeart/2005/8/layout/hierarchy6"/>
    <dgm:cxn modelId="{5D88556C-0443-43B3-B551-3FC1ACCA2188}" type="presParOf" srcId="{8125961C-3DD7-4EEF-A7BF-0806E900E975}" destId="{18A07D54-B5B0-41DF-AB5F-AAA98841AF8F}" srcOrd="1" destOrd="0" presId="urn:microsoft.com/office/officeart/2005/8/layout/hierarchy6"/>
    <dgm:cxn modelId="{38307731-8AD5-43EE-AA7C-FC11DA5C54D0}" type="presParOf" srcId="{18A07D54-B5B0-41DF-AB5F-AAA98841AF8F}" destId="{D2D2E01D-6BF1-4D35-9CD5-CAB574ACF3FD}" srcOrd="0" destOrd="0" presId="urn:microsoft.com/office/officeart/2005/8/layout/hierarchy6"/>
    <dgm:cxn modelId="{86950642-4AF7-4C8E-84C0-1D94E8B48C8B}" type="presParOf" srcId="{18A07D54-B5B0-41DF-AB5F-AAA98841AF8F}" destId="{570F1F66-6EA5-452F-9E6D-7213AB346F44}" srcOrd="1" destOrd="0" presId="urn:microsoft.com/office/officeart/2005/8/layout/hierarchy6"/>
    <dgm:cxn modelId="{9A9AA217-EFCC-4765-83D7-E7C61EAA5846}" type="presParOf" srcId="{570F1F66-6EA5-452F-9E6D-7213AB346F44}" destId="{3877E590-DA46-4198-9D6C-69C666B9F290}" srcOrd="0" destOrd="0" presId="urn:microsoft.com/office/officeart/2005/8/layout/hierarchy6"/>
    <dgm:cxn modelId="{D663F5A0-CAE5-4671-97C4-1EE1FA66296C}" type="presParOf" srcId="{570F1F66-6EA5-452F-9E6D-7213AB346F44}" destId="{F3CAFEB7-17AD-4045-9B8A-A753E9A09717}" srcOrd="1" destOrd="0" presId="urn:microsoft.com/office/officeart/2005/8/layout/hierarchy6"/>
    <dgm:cxn modelId="{7A812DCD-5009-4B7F-B071-23C96B72B0A0}" type="presParOf" srcId="{F3CAFEB7-17AD-4045-9B8A-A753E9A09717}" destId="{A2FCEF58-70C8-437C-A153-AA2FBC734D6C}" srcOrd="0" destOrd="0" presId="urn:microsoft.com/office/officeart/2005/8/layout/hierarchy6"/>
    <dgm:cxn modelId="{4E134189-C071-45C3-86E8-ED46914FF793}" type="presParOf" srcId="{F3CAFEB7-17AD-4045-9B8A-A753E9A09717}" destId="{5CA31DBC-DCD2-4F02-9563-60185BEABE50}" srcOrd="1" destOrd="0" presId="urn:microsoft.com/office/officeart/2005/8/layout/hierarchy6"/>
    <dgm:cxn modelId="{BE852912-2340-420F-88A1-B49DB97725EF}" type="presParOf" srcId="{5CA31DBC-DCD2-4F02-9563-60185BEABE50}" destId="{A7C4099F-03B2-4CEC-A72D-95BDA89C7C2B}" srcOrd="0" destOrd="0" presId="urn:microsoft.com/office/officeart/2005/8/layout/hierarchy6"/>
    <dgm:cxn modelId="{23E9D21E-A2D1-4955-9100-9850A89DFA48}" type="presParOf" srcId="{5CA31DBC-DCD2-4F02-9563-60185BEABE50}" destId="{188CD6CE-C4E5-4765-97FF-D96184B12B81}" srcOrd="1" destOrd="0" presId="urn:microsoft.com/office/officeart/2005/8/layout/hierarchy6"/>
    <dgm:cxn modelId="{508545B0-FA07-4141-88E5-218143393709}" type="presParOf" srcId="{F3CAFEB7-17AD-4045-9B8A-A753E9A09717}" destId="{C95D4D25-7348-4A50-97A7-2F2A82BCCBD2}" srcOrd="2" destOrd="0" presId="urn:microsoft.com/office/officeart/2005/8/layout/hierarchy6"/>
    <dgm:cxn modelId="{CE522D06-6B23-41DE-9E00-39F5F9A5516D}" type="presParOf" srcId="{F3CAFEB7-17AD-4045-9B8A-A753E9A09717}" destId="{B0A26BF9-96AA-4EB0-8913-6D78D82C79B2}" srcOrd="3" destOrd="0" presId="urn:microsoft.com/office/officeart/2005/8/layout/hierarchy6"/>
    <dgm:cxn modelId="{E35A92EC-A36E-4E23-887B-1795A3D3B398}" type="presParOf" srcId="{B0A26BF9-96AA-4EB0-8913-6D78D82C79B2}" destId="{5F6B6031-C3CA-4089-B846-190F460FB3AB}" srcOrd="0" destOrd="0" presId="urn:microsoft.com/office/officeart/2005/8/layout/hierarchy6"/>
    <dgm:cxn modelId="{3B174C72-ECDF-4026-A1CB-D1DC7E009C04}" type="presParOf" srcId="{B0A26BF9-96AA-4EB0-8913-6D78D82C79B2}" destId="{D2977462-1375-4617-8F0D-EB58B887C786}" srcOrd="1" destOrd="0" presId="urn:microsoft.com/office/officeart/2005/8/layout/hierarchy6"/>
    <dgm:cxn modelId="{20C7204A-2C16-49EE-86D5-792E474C2AB5}" type="presParOf" srcId="{F3CAFEB7-17AD-4045-9B8A-A753E9A09717}" destId="{235CECB2-5C65-4F2C-941A-4725BF7BD072}" srcOrd="4" destOrd="0" presId="urn:microsoft.com/office/officeart/2005/8/layout/hierarchy6"/>
    <dgm:cxn modelId="{121ADD25-1BE0-4DF0-96F3-154CE4F44B14}" type="presParOf" srcId="{F3CAFEB7-17AD-4045-9B8A-A753E9A09717}" destId="{7093699E-4EB4-4A22-90A3-5350F7F9124E}" srcOrd="5" destOrd="0" presId="urn:microsoft.com/office/officeart/2005/8/layout/hierarchy6"/>
    <dgm:cxn modelId="{69FEA558-5440-45F0-A382-BC618EDFBA3F}" type="presParOf" srcId="{7093699E-4EB4-4A22-90A3-5350F7F9124E}" destId="{683AB7CE-2D0F-4AD7-8A7D-D326613E9EAB}" srcOrd="0" destOrd="0" presId="urn:microsoft.com/office/officeart/2005/8/layout/hierarchy6"/>
    <dgm:cxn modelId="{EFEF8811-6471-40CF-A06A-0E0359C2F112}" type="presParOf" srcId="{7093699E-4EB4-4A22-90A3-5350F7F9124E}" destId="{0B4B7764-D9E3-4A5E-AC56-0EE7799BE16E}" srcOrd="1" destOrd="0" presId="urn:microsoft.com/office/officeart/2005/8/layout/hierarchy6"/>
    <dgm:cxn modelId="{D64DD20D-1E48-43EF-9685-B129F31CD4C2}" type="presParOf" srcId="{18A07D54-B5B0-41DF-AB5F-AAA98841AF8F}" destId="{B987121E-8657-4BA0-B0EC-D2F9932C6F2E}" srcOrd="2" destOrd="0" presId="urn:microsoft.com/office/officeart/2005/8/layout/hierarchy6"/>
    <dgm:cxn modelId="{10B989E6-58D8-4A97-B219-3D930D1A442E}" type="presParOf" srcId="{18A07D54-B5B0-41DF-AB5F-AAA98841AF8F}" destId="{3B884B12-EE76-4CD5-8B26-A21D543127C4}" srcOrd="3" destOrd="0" presId="urn:microsoft.com/office/officeart/2005/8/layout/hierarchy6"/>
    <dgm:cxn modelId="{220EDBB5-425F-41EB-A2F9-0AAC71F9F21F}" type="presParOf" srcId="{3B884B12-EE76-4CD5-8B26-A21D543127C4}" destId="{28E7B24D-AEC1-4486-81B8-CE9D84634E92}" srcOrd="0" destOrd="0" presId="urn:microsoft.com/office/officeart/2005/8/layout/hierarchy6"/>
    <dgm:cxn modelId="{0BB87178-8026-4DD1-9478-F134D8EF7DBB}" type="presParOf" srcId="{3B884B12-EE76-4CD5-8B26-A21D543127C4}" destId="{9A368060-F63C-4E53-808A-2637EACA904A}" srcOrd="1" destOrd="0" presId="urn:microsoft.com/office/officeart/2005/8/layout/hierarchy6"/>
    <dgm:cxn modelId="{EF05969C-C662-42AB-9AE9-5F8153C8E855}" type="presParOf" srcId="{9A368060-F63C-4E53-808A-2637EACA904A}" destId="{2D2BE3AC-0D35-4EAF-BB3A-5B545FD52ACE}" srcOrd="0" destOrd="0" presId="urn:microsoft.com/office/officeart/2005/8/layout/hierarchy6"/>
    <dgm:cxn modelId="{C17DBDC6-0E3B-49E9-9B49-46F7F5C6D04E}" type="presParOf" srcId="{9A368060-F63C-4E53-808A-2637EACA904A}" destId="{768FCD64-00F0-47FB-96A8-7602A21B0041}" srcOrd="1" destOrd="0" presId="urn:microsoft.com/office/officeart/2005/8/layout/hierarchy6"/>
    <dgm:cxn modelId="{F7C75FE4-23AB-4D60-B7F1-89048F9C9846}" type="presParOf" srcId="{768FCD64-00F0-47FB-96A8-7602A21B0041}" destId="{E32D3C04-C9E7-4902-8EC3-4CFC68799B2D}" srcOrd="0" destOrd="0" presId="urn:microsoft.com/office/officeart/2005/8/layout/hierarchy6"/>
    <dgm:cxn modelId="{ADBA8517-0F64-4B65-86EF-1210477C0658}" type="presParOf" srcId="{768FCD64-00F0-47FB-96A8-7602A21B0041}" destId="{C45F9D04-8884-49F3-BBC4-74C9DA1E52CA}" srcOrd="1" destOrd="0" presId="urn:microsoft.com/office/officeart/2005/8/layout/hierarchy6"/>
    <dgm:cxn modelId="{0E66DEEB-F1A3-4D5A-B61A-D1612029202E}" type="presParOf" srcId="{9A368060-F63C-4E53-808A-2637EACA904A}" destId="{175A7B9A-61EC-458A-B2F2-4F4A1620FEFB}" srcOrd="2" destOrd="0" presId="urn:microsoft.com/office/officeart/2005/8/layout/hierarchy6"/>
    <dgm:cxn modelId="{AF6191A2-7B34-4499-99C0-7DEB3973B0BC}" type="presParOf" srcId="{9A368060-F63C-4E53-808A-2637EACA904A}" destId="{CC3FA948-0DC2-402E-A30B-5554E63E0157}" srcOrd="3" destOrd="0" presId="urn:microsoft.com/office/officeart/2005/8/layout/hierarchy6"/>
    <dgm:cxn modelId="{251EBA5C-C592-47E7-B0D7-9CDB68112425}" type="presParOf" srcId="{CC3FA948-0DC2-402E-A30B-5554E63E0157}" destId="{CB2F8589-C16A-4F29-9206-B3A2C241638A}" srcOrd="0" destOrd="0" presId="urn:microsoft.com/office/officeart/2005/8/layout/hierarchy6"/>
    <dgm:cxn modelId="{2B09A9BA-23DA-4B3B-9629-6A5D9CE743CF}" type="presParOf" srcId="{CC3FA948-0DC2-402E-A30B-5554E63E0157}" destId="{0A50F161-D146-43E0-B268-A560EC19702A}" srcOrd="1" destOrd="0" presId="urn:microsoft.com/office/officeart/2005/8/layout/hierarchy6"/>
    <dgm:cxn modelId="{46FE3FD4-A5AE-41AA-BE3E-8A1497003C11}" type="presParOf" srcId="{767F0F87-22FF-49BE-8719-14F3E73E7D41}" destId="{80C44BC4-0552-48B4-95B6-7AB2E297BC4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39A6E-52DB-4D5A-88BD-F3AA750424A1}">
      <dsp:nvSpPr>
        <dsp:cNvPr id="0" name=""/>
        <dsp:cNvSpPr/>
      </dsp:nvSpPr>
      <dsp:spPr>
        <a:xfrm>
          <a:off x="2721753" y="470837"/>
          <a:ext cx="1318430" cy="7058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Assessor</a:t>
          </a:r>
          <a:r>
            <a:rPr lang="en-US" sz="1000" kern="1200">
              <a:latin typeface="Calibri Light" panose="020F0302020204030204"/>
            </a:rPr>
            <a:t> </a:t>
          </a:r>
          <a:endParaRPr lang="en-US" sz="100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(1 FTE)</a:t>
          </a:r>
        </a:p>
      </dsp:txBody>
      <dsp:txXfrm>
        <a:off x="2742426" y="491510"/>
        <a:ext cx="1277084" cy="664480"/>
      </dsp:txXfrm>
    </dsp:sp>
    <dsp:sp modelId="{D2D2E01D-6BF1-4D35-9CD5-CAB574ACF3FD}">
      <dsp:nvSpPr>
        <dsp:cNvPr id="0" name=""/>
        <dsp:cNvSpPr/>
      </dsp:nvSpPr>
      <dsp:spPr>
        <a:xfrm>
          <a:off x="1836337" y="1176663"/>
          <a:ext cx="1544631" cy="131435"/>
        </a:xfrm>
        <a:custGeom>
          <a:avLst/>
          <a:gdLst/>
          <a:ahLst/>
          <a:cxnLst/>
          <a:rect l="0" t="0" r="0" b="0"/>
          <a:pathLst>
            <a:path>
              <a:moveTo>
                <a:pt x="1544631" y="0"/>
              </a:moveTo>
              <a:lnTo>
                <a:pt x="1544631" y="65717"/>
              </a:lnTo>
              <a:lnTo>
                <a:pt x="0" y="65717"/>
              </a:lnTo>
              <a:lnTo>
                <a:pt x="0" y="1314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7E590-DA46-4198-9D6C-69C666B9F290}">
      <dsp:nvSpPr>
        <dsp:cNvPr id="0" name=""/>
        <dsp:cNvSpPr/>
      </dsp:nvSpPr>
      <dsp:spPr>
        <a:xfrm>
          <a:off x="798000" y="1308098"/>
          <a:ext cx="2076674" cy="5762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Chief Deputy Appraiser</a:t>
          </a:r>
          <a:r>
            <a:rPr lang="en-US" sz="1000" kern="1200">
              <a:latin typeface="Calibri Light" panose="020F0302020204030204"/>
            </a:rPr>
            <a:t> </a:t>
          </a:r>
          <a:endParaRPr lang="en-US" sz="100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(1 FTE</a:t>
          </a:r>
          <a:r>
            <a:rPr lang="en-US" sz="600" kern="1200"/>
            <a:t>)</a:t>
          </a:r>
        </a:p>
      </dsp:txBody>
      <dsp:txXfrm>
        <a:off x="814878" y="1324976"/>
        <a:ext cx="2042918" cy="542488"/>
      </dsp:txXfrm>
    </dsp:sp>
    <dsp:sp modelId="{A2FCEF58-70C8-437C-A153-AA2FBC734D6C}">
      <dsp:nvSpPr>
        <dsp:cNvPr id="0" name=""/>
        <dsp:cNvSpPr/>
      </dsp:nvSpPr>
      <dsp:spPr>
        <a:xfrm>
          <a:off x="597748" y="1884343"/>
          <a:ext cx="1238588" cy="237479"/>
        </a:xfrm>
        <a:custGeom>
          <a:avLst/>
          <a:gdLst/>
          <a:ahLst/>
          <a:cxnLst/>
          <a:rect l="0" t="0" r="0" b="0"/>
          <a:pathLst>
            <a:path>
              <a:moveTo>
                <a:pt x="1238588" y="0"/>
              </a:moveTo>
              <a:lnTo>
                <a:pt x="1238588" y="118739"/>
              </a:lnTo>
              <a:lnTo>
                <a:pt x="0" y="118739"/>
              </a:lnTo>
              <a:lnTo>
                <a:pt x="0" y="2374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4099F-03B2-4CEC-A72D-95BDA89C7C2B}">
      <dsp:nvSpPr>
        <dsp:cNvPr id="0" name=""/>
        <dsp:cNvSpPr/>
      </dsp:nvSpPr>
      <dsp:spPr>
        <a:xfrm>
          <a:off x="2025" y="2121823"/>
          <a:ext cx="1191445" cy="7944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Appraiser Senior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(1 FTE)</a:t>
          </a:r>
        </a:p>
      </dsp:txBody>
      <dsp:txXfrm>
        <a:off x="25294" y="2145092"/>
        <a:ext cx="1144907" cy="747924"/>
      </dsp:txXfrm>
    </dsp:sp>
    <dsp:sp modelId="{C95D4D25-7348-4A50-97A7-2F2A82BCCBD2}">
      <dsp:nvSpPr>
        <dsp:cNvPr id="0" name=""/>
        <dsp:cNvSpPr/>
      </dsp:nvSpPr>
      <dsp:spPr>
        <a:xfrm>
          <a:off x="1836337" y="1884343"/>
          <a:ext cx="146743" cy="237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739"/>
              </a:lnTo>
              <a:lnTo>
                <a:pt x="146743" y="118739"/>
              </a:lnTo>
              <a:lnTo>
                <a:pt x="146743" y="2374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6B6031-C3CA-4089-B846-190F460FB3AB}">
      <dsp:nvSpPr>
        <dsp:cNvPr id="0" name=""/>
        <dsp:cNvSpPr/>
      </dsp:nvSpPr>
      <dsp:spPr>
        <a:xfrm>
          <a:off x="1400985" y="2121823"/>
          <a:ext cx="1164191" cy="731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Appraiser Senior</a:t>
          </a:r>
          <a:r>
            <a:rPr lang="en-US" sz="1000" kern="1200">
              <a:latin typeface="Calibri Light" panose="020F0302020204030204"/>
            </a:rPr>
            <a:t> </a:t>
          </a:r>
          <a:endParaRPr lang="en-US" sz="100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(1 FTE)</a:t>
          </a:r>
        </a:p>
      </dsp:txBody>
      <dsp:txXfrm>
        <a:off x="1422424" y="2143262"/>
        <a:ext cx="1121313" cy="689113"/>
      </dsp:txXfrm>
    </dsp:sp>
    <dsp:sp modelId="{235CECB2-5C65-4F2C-941A-4725BF7BD072}">
      <dsp:nvSpPr>
        <dsp:cNvPr id="0" name=""/>
        <dsp:cNvSpPr/>
      </dsp:nvSpPr>
      <dsp:spPr>
        <a:xfrm>
          <a:off x="1836337" y="1884343"/>
          <a:ext cx="1408650" cy="237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739"/>
              </a:lnTo>
              <a:lnTo>
                <a:pt x="1408650" y="118739"/>
              </a:lnTo>
              <a:lnTo>
                <a:pt x="1408650" y="2374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AB7CE-2D0F-4AD7-8A7D-D326613E9EAB}">
      <dsp:nvSpPr>
        <dsp:cNvPr id="0" name=""/>
        <dsp:cNvSpPr/>
      </dsp:nvSpPr>
      <dsp:spPr>
        <a:xfrm>
          <a:off x="2772691" y="2121823"/>
          <a:ext cx="944592" cy="697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Appraiser Senior</a:t>
          </a:r>
          <a:r>
            <a:rPr lang="en-US" sz="1000" kern="1200">
              <a:latin typeface="Calibri Light" panose="020F0302020204030204"/>
            </a:rPr>
            <a:t> </a:t>
          </a:r>
          <a:endParaRPr lang="en-US" sz="100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(1 FTE</a:t>
          </a:r>
          <a:r>
            <a:rPr lang="en-US" sz="500" kern="1200"/>
            <a:t>)</a:t>
          </a:r>
        </a:p>
      </dsp:txBody>
      <dsp:txXfrm>
        <a:off x="2793129" y="2142261"/>
        <a:ext cx="903716" cy="656931"/>
      </dsp:txXfrm>
    </dsp:sp>
    <dsp:sp modelId="{B987121E-8657-4BA0-B0EC-D2F9932C6F2E}">
      <dsp:nvSpPr>
        <dsp:cNvPr id="0" name=""/>
        <dsp:cNvSpPr/>
      </dsp:nvSpPr>
      <dsp:spPr>
        <a:xfrm>
          <a:off x="3380968" y="1176663"/>
          <a:ext cx="1543369" cy="127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826"/>
              </a:lnTo>
              <a:lnTo>
                <a:pt x="1543369" y="63826"/>
              </a:lnTo>
              <a:lnTo>
                <a:pt x="1543369" y="1276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E7B24D-AEC1-4486-81B8-CE9D84634E92}">
      <dsp:nvSpPr>
        <dsp:cNvPr id="0" name=""/>
        <dsp:cNvSpPr/>
      </dsp:nvSpPr>
      <dsp:spPr>
        <a:xfrm>
          <a:off x="4024741" y="1304317"/>
          <a:ext cx="1799193" cy="6702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Chief Deputy Assessor</a:t>
          </a:r>
          <a:r>
            <a:rPr lang="en-US" sz="1000" kern="1200">
              <a:latin typeface="Calibri Light" panose="020F0302020204030204"/>
            </a:rPr>
            <a:t>      </a:t>
          </a:r>
          <a:endParaRPr lang="en-US" sz="1000" kern="1200"/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Calibri Light" panose="020F0302020204030204"/>
            </a:rPr>
            <a:t> </a:t>
          </a:r>
          <a:r>
            <a:rPr lang="en-US" sz="1000" kern="1200"/>
            <a:t>(1 FTE)</a:t>
          </a:r>
        </a:p>
      </dsp:txBody>
      <dsp:txXfrm>
        <a:off x="4044371" y="1323947"/>
        <a:ext cx="1759933" cy="630970"/>
      </dsp:txXfrm>
    </dsp:sp>
    <dsp:sp modelId="{2D2BE3AC-0D35-4EAF-BB3A-5B545FD52ACE}">
      <dsp:nvSpPr>
        <dsp:cNvPr id="0" name=""/>
        <dsp:cNvSpPr/>
      </dsp:nvSpPr>
      <dsp:spPr>
        <a:xfrm>
          <a:off x="4552675" y="1974547"/>
          <a:ext cx="371662" cy="200920"/>
        </a:xfrm>
        <a:custGeom>
          <a:avLst/>
          <a:gdLst/>
          <a:ahLst/>
          <a:cxnLst/>
          <a:rect l="0" t="0" r="0" b="0"/>
          <a:pathLst>
            <a:path>
              <a:moveTo>
                <a:pt x="371662" y="0"/>
              </a:moveTo>
              <a:lnTo>
                <a:pt x="371662" y="100460"/>
              </a:lnTo>
              <a:lnTo>
                <a:pt x="0" y="100460"/>
              </a:lnTo>
              <a:lnTo>
                <a:pt x="0" y="2009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D3C04-C9E7-4902-8EC3-4CFC68799B2D}">
      <dsp:nvSpPr>
        <dsp:cNvPr id="0" name=""/>
        <dsp:cNvSpPr/>
      </dsp:nvSpPr>
      <dsp:spPr>
        <a:xfrm>
          <a:off x="3956493" y="2175468"/>
          <a:ext cx="1192365" cy="842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Senior Assessment Tech</a:t>
          </a:r>
          <a:r>
            <a:rPr lang="en-US" sz="1000" kern="1200">
              <a:latin typeface="Calibri Light" panose="020F0302020204030204"/>
            </a:rPr>
            <a:t>      </a:t>
          </a:r>
          <a:endParaRPr lang="en-US" sz="100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(1 FTE)</a:t>
          </a:r>
        </a:p>
      </dsp:txBody>
      <dsp:txXfrm>
        <a:off x="3981170" y="2200145"/>
        <a:ext cx="1143011" cy="793169"/>
      </dsp:txXfrm>
    </dsp:sp>
    <dsp:sp modelId="{175A7B9A-61EC-458A-B2F2-4F4A1620FEFB}">
      <dsp:nvSpPr>
        <dsp:cNvPr id="0" name=""/>
        <dsp:cNvSpPr/>
      </dsp:nvSpPr>
      <dsp:spPr>
        <a:xfrm>
          <a:off x="4924338" y="1974547"/>
          <a:ext cx="816625" cy="241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30"/>
              </a:lnTo>
              <a:lnTo>
                <a:pt x="816625" y="120630"/>
              </a:lnTo>
              <a:lnTo>
                <a:pt x="816625" y="2412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F8589-C16A-4F29-9206-B3A2C241638A}">
      <dsp:nvSpPr>
        <dsp:cNvPr id="0" name=""/>
        <dsp:cNvSpPr/>
      </dsp:nvSpPr>
      <dsp:spPr>
        <a:xfrm>
          <a:off x="5324678" y="2215809"/>
          <a:ext cx="832569" cy="936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Calibri Light" panose="020F0302020204030204"/>
            </a:rPr>
            <a:t>Senior Assessment </a:t>
          </a:r>
          <a:r>
            <a:rPr lang="en-US" sz="1000" kern="1200"/>
            <a:t>Tech</a:t>
          </a:r>
          <a:r>
            <a:rPr lang="en-US" sz="1000" kern="1200">
              <a:latin typeface="Calibri Light" panose="020F0302020204030204"/>
            </a:rPr>
            <a:t>  </a:t>
          </a:r>
          <a:endParaRPr lang="en-US" sz="100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(1 FTE)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49063" y="2240194"/>
        <a:ext cx="783799" cy="887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your department in Header area</a:t>
            </a:r>
          </a:p>
          <a:p>
            <a:pPr marL="228600" indent="-228600">
              <a:buAutoNum type="arabicPeriod"/>
            </a:pPr>
            <a:r>
              <a:rPr lang="en-US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department in header</a:t>
            </a:r>
          </a:p>
          <a:p>
            <a:pPr marL="228600" indent="-228600">
              <a:buAutoNum type="arabicPeriod"/>
            </a:pPr>
            <a:r>
              <a:rPr lang="en-US"/>
              <a:t>Enter the department’s </a:t>
            </a:r>
            <a:r>
              <a:rPr lang="en-US" b="1"/>
              <a:t>quarterly</a:t>
            </a:r>
            <a:r>
              <a:rPr lang="en-US"/>
              <a:t> budget, actual and variance amounts </a:t>
            </a:r>
            <a:r>
              <a:rPr lang="en-US" b="1"/>
              <a:t>---- in thousands</a:t>
            </a:r>
          </a:p>
          <a:p>
            <a:pPr marL="228600" indent="-228600">
              <a:buAutoNum type="arabicPeriod"/>
            </a:pPr>
            <a:r>
              <a:rPr lang="en-US"/>
              <a:t>Enter comments to explain any significant variances</a:t>
            </a:r>
          </a:p>
          <a:p>
            <a:pPr marL="228600" indent="-228600">
              <a:buAutoNum type="arabicPeriod"/>
            </a:pPr>
            <a:r>
              <a:rPr lang="en-US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department in the bottom header</a:t>
            </a:r>
          </a:p>
          <a:p>
            <a:pPr marL="228600" indent="-228600">
              <a:buAutoNum type="arabicPeriod"/>
            </a:pPr>
            <a:r>
              <a:rPr lang="en-US"/>
              <a:t>Enter the department’s organization chart</a:t>
            </a:r>
          </a:p>
          <a:p>
            <a:pPr marL="228600" indent="-228600">
              <a:buAutoNum type="arabicPeriod"/>
            </a:pPr>
            <a:r>
              <a:rPr lang="en-US"/>
              <a:t>Provide some bullets describing personnel during the quarter, e.g., number of new employees, separations, </a:t>
            </a:r>
            <a:r>
              <a:rPr lang="en-US" err="1"/>
              <a:t>etc.any</a:t>
            </a:r>
            <a:r>
              <a:rPr lang="en-US"/>
              <a:t> pending recruitments, significant new hires or </a:t>
            </a:r>
            <a:r>
              <a:rPr lang="en-US" err="1"/>
              <a:t>seprarations</a:t>
            </a:r>
            <a:endParaRPr lang="en-US"/>
          </a:p>
          <a:p>
            <a:pPr marL="228600" indent="-228600">
              <a:buAutoNum type="arabicPeriod"/>
            </a:pPr>
            <a:r>
              <a:rPr lang="en-US"/>
              <a:t>Enter the department’s authorized, filled and vacate positions – FTEs as of end of the quarter</a:t>
            </a:r>
          </a:p>
          <a:p>
            <a:pPr marL="228600" indent="-228600">
              <a:buAutoNum type="arabicPeriod"/>
            </a:pPr>
            <a:r>
              <a:rPr lang="en-US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/>
              <a:t>Enter performance measures, goal and actual, with comments --- use performance measures included in the budget as a starting point, additional measures are encouraged</a:t>
            </a:r>
          </a:p>
          <a:p>
            <a:pPr marL="228600" indent="-228600">
              <a:buAutoNum type="arabicPeriod"/>
            </a:pPr>
            <a:r>
              <a:rPr lang="en-US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/>
              <a:t>Enter your department in Header area</a:t>
            </a:r>
          </a:p>
          <a:p>
            <a:pPr marL="228600" indent="-228600">
              <a:buAutoNum type="arabicPeriod"/>
            </a:pPr>
            <a:r>
              <a:rPr lang="en-US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0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Assessor Office</a:t>
            </a:r>
            <a:endParaRPr lang="en-US" sz="2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8603673" cy="4584315"/>
          </a:xfrm>
          <a:prstGeom prst="rect">
            <a:avLst/>
          </a:prstGeom>
        </p:spPr>
        <p:txBody>
          <a:bodyPr lIns="91440" tIns="45720" rIns="91440" bIns="45720" anchor="t">
            <a:normAutofit lnSpcReduction="10000"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 dirty="0"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“Serving the public through the administration of Assessment &amp; Taxation of all taxable property as mandated by the state of Oregon,  with proactive communication &amp; excellent customer service aimed at the highest level of fairness, accuracy and integrity.”</a:t>
            </a:r>
            <a:endParaRPr lang="en-US" sz="2000" kern="1200" dirty="0">
              <a:solidFill>
                <a:schemeClr val="tx1"/>
              </a:solidFill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endParaRPr lang="en-US" sz="1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 dirty="0">
                <a:latin typeface="+mn-lt"/>
                <a:ea typeface="+mn-ea"/>
                <a:cs typeface="+mn-cs"/>
              </a:rPr>
              <a:t>Major goals</a:t>
            </a:r>
            <a:endParaRPr lang="en-US" sz="2800" b="1" kern="1200" dirty="0">
              <a:latin typeface="+mn-lt"/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Inventory all real and personal property in Crook County</a:t>
            </a:r>
            <a:endParaRPr lang="en-US" sz="2000" dirty="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Produce a Property Tax Roll Valuation of all real &amp; personal property in Crook County. Such values are: RMV, MAV &amp; TAV</a:t>
            </a:r>
            <a:endParaRPr lang="en-US" sz="2000" dirty="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Physically inspect new construction and add to the tax roll inventory</a:t>
            </a:r>
            <a:endParaRPr lang="en-US" sz="2000" dirty="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Regularly inspect (reappraisal) all county property on a rotational systematic basis to keep Real Market Value and inventory accurate</a:t>
            </a:r>
            <a:endParaRPr lang="en-US" sz="2000" dirty="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/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>
                <a:solidFill>
                  <a:srgbClr val="FFFFFF"/>
                </a:solidFill>
              </a:rPr>
              <a:t>Assessor Office</a:t>
            </a:r>
            <a:b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>
                <a:solidFill>
                  <a:srgbClr val="FFFFFF"/>
                </a:solidFill>
              </a:rPr>
              <a:t>Financial S</a:t>
            </a: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068157"/>
              </p:ext>
            </p:extLst>
          </p:nvPr>
        </p:nvGraphicFramePr>
        <p:xfrm>
          <a:off x="1059544" y="2141422"/>
          <a:ext cx="940820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825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2113808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1769425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2238146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327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      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       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/>
                        <a:t>General fund net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   (271)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 (201)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/>
                        <a:t>$  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061672" y="4579643"/>
            <a:ext cx="8355460" cy="21852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Primary revenue source is the State CAFFA Grant. This is received by the County quarterly, the Q1 payment recognized in Q2, so lags behind our reporting</a:t>
            </a:r>
            <a:endParaRPr lang="en-US" sz="24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63" y="5652097"/>
            <a:ext cx="10587314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Assessor Office</a:t>
            </a:r>
            <a:b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5259959" cy="2530142"/>
          </a:xfrm>
          <a:prstGeom prst="rect">
            <a:avLst/>
          </a:prstGeom>
        </p:spPr>
        <p:txBody>
          <a:bodyPr/>
          <a:lstStyle/>
          <a:p>
            <a:pPr defTabSz="722376">
              <a:spcAft>
                <a:spcPts val="600"/>
              </a:spcAft>
            </a:pP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Comments: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Oversight mostly from Department of Revenue. County local oversight (budgetary) via Administrator, Finance Department, Elected Leaders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163218" y="723569"/>
            <a:ext cx="5259959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76744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D3BB106-0B47-7729-D0FB-ABA9A3FAAE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2046193"/>
              </p:ext>
            </p:extLst>
          </p:nvPr>
        </p:nvGraphicFramePr>
        <p:xfrm>
          <a:off x="5692300" y="723569"/>
          <a:ext cx="6159274" cy="3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Assessor Office 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Activities</a:t>
            </a:r>
            <a:br>
              <a:rPr lang="en-US" sz="3400" kern="1200" dirty="0"/>
            </a:br>
            <a:r>
              <a:rPr lang="en-US" sz="2700" dirty="0">
                <a:solidFill>
                  <a:srgbClr val="FFFFFF"/>
                </a:solidFill>
              </a:rPr>
              <a:t>Q2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846810"/>
              </p:ext>
            </p:extLst>
          </p:nvPr>
        </p:nvGraphicFramePr>
        <p:xfrm>
          <a:off x="1094827" y="-446689"/>
          <a:ext cx="10229346" cy="5700591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885040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289774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054532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23738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862153">
                <a:tc>
                  <a:txBody>
                    <a:bodyPr/>
                    <a:lstStyle/>
                    <a:p>
                      <a:r>
                        <a:rPr lang="en-US" sz="1600" cap="none" spc="0">
                          <a:solidFill>
                            <a:schemeClr val="tx1"/>
                          </a:solidFill>
                        </a:rPr>
                        <a:t>Certify the County Tax Roll and turn over to the Tax Collector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data entry completed, valuation models run, error checks completed, and Tax Roll certified on 10/10/23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14% RMV increase &amp; 9% taxable assessed value increase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1337546"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Utilization of Mobile Assessor software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Testing underway: iPads loaded with the CAMA system info which is being tested (now). We are thinking to be 'live' with the use by early summer</a:t>
                      </a: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to report later on this</a:t>
                      </a:r>
                    </a:p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1684020"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Property Value Appeals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cap="none" spc="0">
                          <a:solidFill>
                            <a:schemeClr val="tx1"/>
                          </a:solidFill>
                        </a:rPr>
                        <a:t>We had 5 appeals come in and 3  withdrew their appeals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Appraisal staff works hard at having owner discussions to educate/inform regarding the valuation process –fewer appeals is one of the positive byproducts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410932">
                <a:tc>
                  <a:txBody>
                    <a:bodyPr/>
                    <a:lstStyle/>
                    <a:p>
                      <a:endParaRPr lang="en-US" sz="16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  <a:tr h="435105"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798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Assessor Office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Performance Measures</a:t>
            </a:r>
            <a:br>
              <a:rPr lang="en-US" sz="3400" kern="1200" dirty="0"/>
            </a:br>
            <a:r>
              <a:rPr lang="en-US" sz="2400" dirty="0">
                <a:solidFill>
                  <a:srgbClr val="FFFFFF"/>
                </a:solidFill>
              </a:rPr>
              <a:t>Q2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59484" y="3710241"/>
            <a:ext cx="83328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/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333780"/>
              </p:ext>
            </p:extLst>
          </p:nvPr>
        </p:nvGraphicFramePr>
        <p:xfrm>
          <a:off x="957942" y="666451"/>
          <a:ext cx="10309607" cy="428394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39238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787733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772885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356604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33750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Performance measure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846353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Pick up new construction each year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Inspect, value </a:t>
                      </a:r>
                      <a:r>
                        <a:rPr lang="en-US" sz="1600" b="1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all</a:t>
                      </a:r>
                      <a:r>
                        <a:rPr lang="en-US" sz="1600" b="0" i="0" u="none" strike="noStrike" cap="none" spc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 new construction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1,400 accounts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cap="none" spc="0" dirty="0">
                          <a:solidFill>
                            <a:schemeClr val="tx1"/>
                          </a:solidFill>
                        </a:rPr>
                        <a:t>Goal was accomplished -If not accomplished: becomes omitted property &amp; more work.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602312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Provide a Summary of Assessment &amp; Levy information 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Accurate SAL Table document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100% complete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 Tables are a value breakdown of our county: by accounts, prop class, TCA's, etc.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1246167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Tax-Payer/Public Help during property tax season</a:t>
                      </a:r>
                    </a:p>
                    <a:p>
                      <a:pPr lvl="0">
                        <a:buNone/>
                      </a:pP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Return calls/emails ASAP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Avg 800-900 during tax season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This number includes phone calls, emails and counter-help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  <a:tr h="280387"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515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Assessor Office</a:t>
            </a:r>
            <a:endParaRPr lang="en-US" sz="27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8603673" cy="458431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dirty="0">
                <a:cs typeface="Calibri"/>
              </a:rPr>
              <a:t>FY 2025 Goals:</a:t>
            </a:r>
            <a:endParaRPr lang="en-US" sz="2800" b="1" kern="1200" dirty="0">
              <a:latin typeface="+mn-lt"/>
              <a:cs typeface="Calibri"/>
            </a:endParaRPr>
          </a:p>
          <a:p>
            <a:pPr defTabSz="722376">
              <a:spcAft>
                <a:spcPts val="600"/>
              </a:spcAft>
            </a:pPr>
            <a:endParaRPr lang="en-US" sz="2800" b="1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/>
              <a:buChar char="•"/>
            </a:pPr>
            <a:r>
              <a:rPr lang="en-US" sz="2400" b="1" dirty="0">
                <a:cs typeface="Calibri"/>
              </a:rPr>
              <a:t>Add entry level Appraisal staff member</a:t>
            </a:r>
            <a:endParaRPr lang="en-US" sz="2400" b="1" kern="1200" dirty="0">
              <a:solidFill>
                <a:schemeClr val="tx1"/>
              </a:solidFill>
              <a:latin typeface="+mn-lt"/>
              <a:cs typeface="Calibri"/>
            </a:endParaRPr>
          </a:p>
          <a:p>
            <a:pPr defTabSz="722376">
              <a:spcAft>
                <a:spcPts val="600"/>
              </a:spcAft>
            </a:pPr>
            <a:r>
              <a:rPr lang="en-US" sz="2000" dirty="0">
                <a:cs typeface="Calibri"/>
              </a:rPr>
              <a:t>     Original 5-Year Plan was to add position in 2027; hoping to move to 2025. We have a work plan that clearly indicates the revenue not only offset the cost but continues to add revenue for county general fund. </a:t>
            </a:r>
          </a:p>
          <a:p>
            <a:pPr defTabSz="722376">
              <a:spcAft>
                <a:spcPts val="600"/>
              </a:spcAft>
            </a:pPr>
            <a:endParaRPr lang="en-US" sz="2000" dirty="0">
              <a:cs typeface="Calibri"/>
            </a:endParaRPr>
          </a:p>
          <a:p>
            <a:pPr defTabSz="722376">
              <a:spcAft>
                <a:spcPts val="600"/>
              </a:spcAft>
            </a:pPr>
            <a:r>
              <a:rPr lang="en-US" dirty="0">
                <a:cs typeface="Calibri"/>
              </a:rPr>
              <a:t>    </a:t>
            </a:r>
            <a:r>
              <a:rPr lang="en-US" sz="2000" dirty="0">
                <a:cs typeface="Calibri"/>
              </a:rPr>
              <a:t>Current budget also has room to bring person on board April/May this year. </a:t>
            </a:r>
          </a:p>
          <a:p>
            <a:pPr defTabSz="722376">
              <a:spcAft>
                <a:spcPts val="600"/>
              </a:spcAft>
            </a:pPr>
            <a:endParaRPr lang="en-US" sz="200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cs typeface="Calibri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>
              <a:cs typeface="Calibri" panose="020F0502020204030204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kern="120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kern="120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defTabSz="722376">
              <a:spcAft>
                <a:spcPts val="600"/>
              </a:spcAft>
            </a:pPr>
            <a:endParaRPr lang="en-US" sz="1422">
              <a:cs typeface="Calibri" panose="020F0502020204030204"/>
            </a:endParaRPr>
          </a:p>
          <a:p>
            <a:pPr defTabSz="722376">
              <a:spcAft>
                <a:spcPts val="600"/>
              </a:spcAft>
            </a:pPr>
            <a:endParaRPr lang="en-US">
              <a:cs typeface="Calibri" panose="020F05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07BCE9-B0DD-47C2-A335-98360BCE2C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AF8FC5-BB4B-4F62-9CB5-6259AD05484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28B67DC-2EC6-474B-A29F-FE0FC91F94B9}">
  <ds:schemaRefs>
    <ds:schemaRef ds:uri="b557908c-db8f-492c-85b3-8ac25d9f5500"/>
    <ds:schemaRef ds:uri="e14e99d7-bcb5-4c14-be58-b6d060e5a5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Assessor Office</vt:lpstr>
      <vt:lpstr>Assessor Office Financial Summary amounts in thousands</vt:lpstr>
      <vt:lpstr>Assessor Office Staffing Summary</vt:lpstr>
      <vt:lpstr>Assessor Office Activities Q2 FY 2024</vt:lpstr>
      <vt:lpstr>Assessor Office Performance Measures Q2 FY 2024</vt:lpstr>
      <vt:lpstr>Assessor Office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revision>134</cp:revision>
  <dcterms:created xsi:type="dcterms:W3CDTF">2023-11-18T14:14:15Z</dcterms:created>
  <dcterms:modified xsi:type="dcterms:W3CDTF">2024-02-26T19:24:21Z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